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30"/>
  </p:notesMasterIdLst>
  <p:sldIdLst>
    <p:sldId id="256" r:id="rId2"/>
    <p:sldId id="257" r:id="rId3"/>
    <p:sldId id="258" r:id="rId4"/>
    <p:sldId id="312" r:id="rId5"/>
    <p:sldId id="259" r:id="rId6"/>
    <p:sldId id="261" r:id="rId7"/>
    <p:sldId id="308" r:id="rId8"/>
    <p:sldId id="314" r:id="rId9"/>
    <p:sldId id="315" r:id="rId10"/>
    <p:sldId id="316" r:id="rId11"/>
    <p:sldId id="262" r:id="rId12"/>
    <p:sldId id="263" r:id="rId13"/>
    <p:sldId id="317" r:id="rId14"/>
    <p:sldId id="318" r:id="rId15"/>
    <p:sldId id="319" r:id="rId16"/>
    <p:sldId id="309" r:id="rId17"/>
    <p:sldId id="277" r:id="rId18"/>
    <p:sldId id="310" r:id="rId19"/>
    <p:sldId id="320" r:id="rId20"/>
    <p:sldId id="276" r:id="rId21"/>
    <p:sldId id="321" r:id="rId22"/>
    <p:sldId id="324" r:id="rId23"/>
    <p:sldId id="323" r:id="rId24"/>
    <p:sldId id="311" r:id="rId25"/>
    <p:sldId id="322" r:id="rId26"/>
    <p:sldId id="306" r:id="rId27"/>
    <p:sldId id="325" r:id="rId28"/>
    <p:sldId id="279" r:id="rId29"/>
  </p:sldIdLst>
  <p:sldSz cx="12192000" cy="6858000"/>
  <p:notesSz cx="7102475" cy="9388475"/>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Helvetica Neu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0"/>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6FDC5F-EE68-4EBA-9A09-449FE75D1F85}" v="76" dt="2023-08-28T16:05:55.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5782" autoAdjust="0"/>
  </p:normalViewPr>
  <p:slideViewPr>
    <p:cSldViewPr snapToGrid="0">
      <p:cViewPr varScale="1">
        <p:scale>
          <a:sx n="79" d="100"/>
          <a:sy n="79" d="100"/>
        </p:scale>
        <p:origin x="54" y="126"/>
      </p:cViewPr>
      <p:guideLst>
        <p:guide orient="horz" pos="2160"/>
        <p:guide pos="3840"/>
      </p:guideLst>
    </p:cSldViewPr>
  </p:slideViewPr>
  <p:outlineViewPr>
    <p:cViewPr>
      <p:scale>
        <a:sx n="33" d="100"/>
        <a:sy n="33" d="100"/>
      </p:scale>
      <p:origin x="0" y="-18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Marshall" userId="6ea7fa87-3ec5-4c99-9222-4486482bc9dd" providerId="ADAL" clId="{C36FDC5F-EE68-4EBA-9A09-449FE75D1F85}"/>
    <pc:docChg chg="undo custSel addSld delSld modSld sldOrd">
      <pc:chgData name="Rosie Marshall" userId="6ea7fa87-3ec5-4c99-9222-4486482bc9dd" providerId="ADAL" clId="{C36FDC5F-EE68-4EBA-9A09-449FE75D1F85}" dt="2023-08-28T16:06:49.530" v="16838" actId="113"/>
      <pc:docMkLst>
        <pc:docMk/>
      </pc:docMkLst>
      <pc:sldChg chg="modSp mod">
        <pc:chgData name="Rosie Marshall" userId="6ea7fa87-3ec5-4c99-9222-4486482bc9dd" providerId="ADAL" clId="{C36FDC5F-EE68-4EBA-9A09-449FE75D1F85}" dt="2023-08-24T16:57:55.527" v="13361" actId="688"/>
        <pc:sldMkLst>
          <pc:docMk/>
          <pc:sldMk cId="0" sldId="256"/>
        </pc:sldMkLst>
        <pc:spChg chg="mod">
          <ac:chgData name="Rosie Marshall" userId="6ea7fa87-3ec5-4c99-9222-4486482bc9dd" providerId="ADAL" clId="{C36FDC5F-EE68-4EBA-9A09-449FE75D1F85}" dt="2023-08-21T21:56:45.527" v="120" actId="114"/>
          <ac:spMkLst>
            <pc:docMk/>
            <pc:sldMk cId="0" sldId="256"/>
            <ac:spMk id="113" creationId="{00000000-0000-0000-0000-000000000000}"/>
          </ac:spMkLst>
        </pc:spChg>
        <pc:spChg chg="mod">
          <ac:chgData name="Rosie Marshall" userId="6ea7fa87-3ec5-4c99-9222-4486482bc9dd" providerId="ADAL" clId="{C36FDC5F-EE68-4EBA-9A09-449FE75D1F85}" dt="2023-08-21T21:56:37.672" v="119" actId="20577"/>
          <ac:spMkLst>
            <pc:docMk/>
            <pc:sldMk cId="0" sldId="256"/>
            <ac:spMk id="114" creationId="{00000000-0000-0000-0000-000000000000}"/>
          </ac:spMkLst>
        </pc:spChg>
        <pc:picChg chg="mod">
          <ac:chgData name="Rosie Marshall" userId="6ea7fa87-3ec5-4c99-9222-4486482bc9dd" providerId="ADAL" clId="{C36FDC5F-EE68-4EBA-9A09-449FE75D1F85}" dt="2023-08-24T16:57:55.527" v="13361" actId="688"/>
          <ac:picMkLst>
            <pc:docMk/>
            <pc:sldMk cId="0" sldId="256"/>
            <ac:picMk id="115" creationId="{00000000-0000-0000-0000-000000000000}"/>
          </ac:picMkLst>
        </pc:picChg>
      </pc:sldChg>
      <pc:sldChg chg="modSp mod">
        <pc:chgData name="Rosie Marshall" userId="6ea7fa87-3ec5-4c99-9222-4486482bc9dd" providerId="ADAL" clId="{C36FDC5F-EE68-4EBA-9A09-449FE75D1F85}" dt="2023-08-21T22:23:41.833" v="1302" actId="20577"/>
        <pc:sldMkLst>
          <pc:docMk/>
          <pc:sldMk cId="0" sldId="258"/>
        </pc:sldMkLst>
        <pc:spChg chg="mod">
          <ac:chgData name="Rosie Marshall" userId="6ea7fa87-3ec5-4c99-9222-4486482bc9dd" providerId="ADAL" clId="{C36FDC5F-EE68-4EBA-9A09-449FE75D1F85}" dt="2023-08-21T22:23:41.833" v="1302" actId="20577"/>
          <ac:spMkLst>
            <pc:docMk/>
            <pc:sldMk cId="0" sldId="258"/>
            <ac:spMk id="130" creationId="{00000000-0000-0000-0000-000000000000}"/>
          </ac:spMkLst>
        </pc:spChg>
        <pc:spChg chg="mod">
          <ac:chgData name="Rosie Marshall" userId="6ea7fa87-3ec5-4c99-9222-4486482bc9dd" providerId="ADAL" clId="{C36FDC5F-EE68-4EBA-9A09-449FE75D1F85}" dt="2023-08-21T22:07:43.196" v="705" actId="27636"/>
          <ac:spMkLst>
            <pc:docMk/>
            <pc:sldMk cId="0" sldId="258"/>
            <ac:spMk id="131" creationId="{00000000-0000-0000-0000-000000000000}"/>
          </ac:spMkLst>
        </pc:spChg>
      </pc:sldChg>
      <pc:sldChg chg="delSp modSp mod">
        <pc:chgData name="Rosie Marshall" userId="6ea7fa87-3ec5-4c99-9222-4486482bc9dd" providerId="ADAL" clId="{C36FDC5F-EE68-4EBA-9A09-449FE75D1F85}" dt="2023-08-22T19:06:44.598" v="3286" actId="14100"/>
        <pc:sldMkLst>
          <pc:docMk/>
          <pc:sldMk cId="0" sldId="259"/>
        </pc:sldMkLst>
        <pc:spChg chg="mod">
          <ac:chgData name="Rosie Marshall" userId="6ea7fa87-3ec5-4c99-9222-4486482bc9dd" providerId="ADAL" clId="{C36FDC5F-EE68-4EBA-9A09-449FE75D1F85}" dt="2023-08-22T19:06:44.598" v="3286" actId="14100"/>
          <ac:spMkLst>
            <pc:docMk/>
            <pc:sldMk cId="0" sldId="259"/>
            <ac:spMk id="136" creationId="{00000000-0000-0000-0000-000000000000}"/>
          </ac:spMkLst>
        </pc:spChg>
        <pc:picChg chg="del">
          <ac:chgData name="Rosie Marshall" userId="6ea7fa87-3ec5-4c99-9222-4486482bc9dd" providerId="ADAL" clId="{C36FDC5F-EE68-4EBA-9A09-449FE75D1F85}" dt="2023-08-21T22:08:19.479" v="708" actId="478"/>
          <ac:picMkLst>
            <pc:docMk/>
            <pc:sldMk cId="0" sldId="259"/>
            <ac:picMk id="2" creationId="{31777311-A93B-D93F-1ED5-ABCC5AD55256}"/>
          </ac:picMkLst>
        </pc:picChg>
        <pc:picChg chg="mod">
          <ac:chgData name="Rosie Marshall" userId="6ea7fa87-3ec5-4c99-9222-4486482bc9dd" providerId="ADAL" clId="{C36FDC5F-EE68-4EBA-9A09-449FE75D1F85}" dt="2023-08-21T22:08:24.851" v="709" actId="1076"/>
          <ac:picMkLst>
            <pc:docMk/>
            <pc:sldMk cId="0" sldId="259"/>
            <ac:picMk id="137" creationId="{00000000-0000-0000-0000-000000000000}"/>
          </ac:picMkLst>
        </pc:picChg>
      </pc:sldChg>
      <pc:sldChg chg="modSp mod">
        <pc:chgData name="Rosie Marshall" userId="6ea7fa87-3ec5-4c99-9222-4486482bc9dd" providerId="ADAL" clId="{C36FDC5F-EE68-4EBA-9A09-449FE75D1F85}" dt="2023-08-25T14:45:40.850" v="13369" actId="20577"/>
        <pc:sldMkLst>
          <pc:docMk/>
          <pc:sldMk cId="0" sldId="261"/>
        </pc:sldMkLst>
        <pc:spChg chg="mod">
          <ac:chgData name="Rosie Marshall" userId="6ea7fa87-3ec5-4c99-9222-4486482bc9dd" providerId="ADAL" clId="{C36FDC5F-EE68-4EBA-9A09-449FE75D1F85}" dt="2023-08-25T14:45:40.850" v="13369" actId="20577"/>
          <ac:spMkLst>
            <pc:docMk/>
            <pc:sldMk cId="0" sldId="261"/>
            <ac:spMk id="150" creationId="{00000000-0000-0000-0000-000000000000}"/>
          </ac:spMkLst>
        </pc:spChg>
        <pc:spChg chg="mod">
          <ac:chgData name="Rosie Marshall" userId="6ea7fa87-3ec5-4c99-9222-4486482bc9dd" providerId="ADAL" clId="{C36FDC5F-EE68-4EBA-9A09-449FE75D1F85}" dt="2023-08-21T22:24:00.887" v="1333" actId="20577"/>
          <ac:spMkLst>
            <pc:docMk/>
            <pc:sldMk cId="0" sldId="261"/>
            <ac:spMk id="151" creationId="{00000000-0000-0000-0000-000000000000}"/>
          </ac:spMkLst>
        </pc:spChg>
      </pc:sldChg>
      <pc:sldChg chg="delSp modSp mod">
        <pc:chgData name="Rosie Marshall" userId="6ea7fa87-3ec5-4c99-9222-4486482bc9dd" providerId="ADAL" clId="{C36FDC5F-EE68-4EBA-9A09-449FE75D1F85}" dt="2023-08-25T14:48:10.304" v="13531" actId="1076"/>
        <pc:sldMkLst>
          <pc:docMk/>
          <pc:sldMk cId="0" sldId="262"/>
        </pc:sldMkLst>
        <pc:spChg chg="mod">
          <ac:chgData name="Rosie Marshall" userId="6ea7fa87-3ec5-4c99-9222-4486482bc9dd" providerId="ADAL" clId="{C36FDC5F-EE68-4EBA-9A09-449FE75D1F85}" dt="2023-08-22T23:49:01.885" v="5398" actId="6549"/>
          <ac:spMkLst>
            <pc:docMk/>
            <pc:sldMk cId="0" sldId="262"/>
            <ac:spMk id="156" creationId="{00000000-0000-0000-0000-000000000000}"/>
          </ac:spMkLst>
        </pc:spChg>
        <pc:picChg chg="del mod">
          <ac:chgData name="Rosie Marshall" userId="6ea7fa87-3ec5-4c99-9222-4486482bc9dd" providerId="ADAL" clId="{C36FDC5F-EE68-4EBA-9A09-449FE75D1F85}" dt="2023-08-22T23:49:36.271" v="5400" actId="478"/>
          <ac:picMkLst>
            <pc:docMk/>
            <pc:sldMk cId="0" sldId="262"/>
            <ac:picMk id="2" creationId="{53A92D53-8A56-DE7F-4B13-82BBF526FBD2}"/>
          </ac:picMkLst>
        </pc:picChg>
        <pc:picChg chg="mod">
          <ac:chgData name="Rosie Marshall" userId="6ea7fa87-3ec5-4c99-9222-4486482bc9dd" providerId="ADAL" clId="{C36FDC5F-EE68-4EBA-9A09-449FE75D1F85}" dt="2023-08-25T14:48:10.304" v="13531" actId="1076"/>
          <ac:picMkLst>
            <pc:docMk/>
            <pc:sldMk cId="0" sldId="262"/>
            <ac:picMk id="157" creationId="{00000000-0000-0000-0000-000000000000}"/>
          </ac:picMkLst>
        </pc:picChg>
      </pc:sldChg>
      <pc:sldChg chg="modSp mod">
        <pc:chgData name="Rosie Marshall" userId="6ea7fa87-3ec5-4c99-9222-4486482bc9dd" providerId="ADAL" clId="{C36FDC5F-EE68-4EBA-9A09-449FE75D1F85}" dt="2023-08-23T20:31:31.811" v="7624" actId="14100"/>
        <pc:sldMkLst>
          <pc:docMk/>
          <pc:sldMk cId="0" sldId="263"/>
        </pc:sldMkLst>
        <pc:spChg chg="mod">
          <ac:chgData name="Rosie Marshall" userId="6ea7fa87-3ec5-4c99-9222-4486482bc9dd" providerId="ADAL" clId="{C36FDC5F-EE68-4EBA-9A09-449FE75D1F85}" dt="2023-08-23T20:30:50.505" v="7608" actId="255"/>
          <ac:spMkLst>
            <pc:docMk/>
            <pc:sldMk cId="0" sldId="263"/>
            <ac:spMk id="163" creationId="{00000000-0000-0000-0000-000000000000}"/>
          </ac:spMkLst>
        </pc:spChg>
        <pc:spChg chg="mod">
          <ac:chgData name="Rosie Marshall" userId="6ea7fa87-3ec5-4c99-9222-4486482bc9dd" providerId="ADAL" clId="{C36FDC5F-EE68-4EBA-9A09-449FE75D1F85}" dt="2023-08-23T20:31:31.811" v="7624" actId="14100"/>
          <ac:spMkLst>
            <pc:docMk/>
            <pc:sldMk cId="0" sldId="263"/>
            <ac:spMk id="164" creationId="{00000000-0000-0000-0000-000000000000}"/>
          </ac:spMkLst>
        </pc:spChg>
      </pc:sldChg>
      <pc:sldChg chg="addSp modSp mod">
        <pc:chgData name="Rosie Marshall" userId="6ea7fa87-3ec5-4c99-9222-4486482bc9dd" providerId="ADAL" clId="{C36FDC5F-EE68-4EBA-9A09-449FE75D1F85}" dt="2023-08-23T22:19:31.972" v="11874" actId="1076"/>
        <pc:sldMkLst>
          <pc:docMk/>
          <pc:sldMk cId="0" sldId="276"/>
        </pc:sldMkLst>
        <pc:spChg chg="mod">
          <ac:chgData name="Rosie Marshall" userId="6ea7fa87-3ec5-4c99-9222-4486482bc9dd" providerId="ADAL" clId="{C36FDC5F-EE68-4EBA-9A09-449FE75D1F85}" dt="2023-08-23T22:18:33.101" v="11867" actId="20577"/>
          <ac:spMkLst>
            <pc:docMk/>
            <pc:sldMk cId="0" sldId="276"/>
            <ac:spMk id="251" creationId="{00000000-0000-0000-0000-000000000000}"/>
          </ac:spMkLst>
        </pc:spChg>
        <pc:picChg chg="add mod">
          <ac:chgData name="Rosie Marshall" userId="6ea7fa87-3ec5-4c99-9222-4486482bc9dd" providerId="ADAL" clId="{C36FDC5F-EE68-4EBA-9A09-449FE75D1F85}" dt="2023-08-23T22:19:31.972" v="11874" actId="1076"/>
          <ac:picMkLst>
            <pc:docMk/>
            <pc:sldMk cId="0" sldId="276"/>
            <ac:picMk id="2" creationId="{813F4384-7F85-DC25-D310-F3FFF5A9FF94}"/>
          </ac:picMkLst>
        </pc:picChg>
        <pc:picChg chg="mod">
          <ac:chgData name="Rosie Marshall" userId="6ea7fa87-3ec5-4c99-9222-4486482bc9dd" providerId="ADAL" clId="{C36FDC5F-EE68-4EBA-9A09-449FE75D1F85}" dt="2023-08-23T22:18:49.555" v="11870" actId="1076"/>
          <ac:picMkLst>
            <pc:docMk/>
            <pc:sldMk cId="0" sldId="276"/>
            <ac:picMk id="252" creationId="{00000000-0000-0000-0000-000000000000}"/>
          </ac:picMkLst>
        </pc:picChg>
      </pc:sldChg>
      <pc:sldChg chg="addSp delSp modSp mod">
        <pc:chgData name="Rosie Marshall" userId="6ea7fa87-3ec5-4c99-9222-4486482bc9dd" providerId="ADAL" clId="{C36FDC5F-EE68-4EBA-9A09-449FE75D1F85}" dt="2023-08-25T15:28:48.290" v="14452" actId="1076"/>
        <pc:sldMkLst>
          <pc:docMk/>
          <pc:sldMk cId="0" sldId="277"/>
        </pc:sldMkLst>
        <pc:spChg chg="add mod">
          <ac:chgData name="Rosie Marshall" userId="6ea7fa87-3ec5-4c99-9222-4486482bc9dd" providerId="ADAL" clId="{C36FDC5F-EE68-4EBA-9A09-449FE75D1F85}" dt="2023-08-25T15:28:48.290" v="14452" actId="1076"/>
          <ac:spMkLst>
            <pc:docMk/>
            <pc:sldMk cId="0" sldId="277"/>
            <ac:spMk id="3" creationId="{6B519637-E2C6-462A-7266-E0F496C6D80E}"/>
          </ac:spMkLst>
        </pc:spChg>
        <pc:spChg chg="mod">
          <ac:chgData name="Rosie Marshall" userId="6ea7fa87-3ec5-4c99-9222-4486482bc9dd" providerId="ADAL" clId="{C36FDC5F-EE68-4EBA-9A09-449FE75D1F85}" dt="2023-08-25T15:28:35.442" v="14451" actId="3064"/>
          <ac:spMkLst>
            <pc:docMk/>
            <pc:sldMk cId="0" sldId="277"/>
            <ac:spMk id="258" creationId="{00000000-0000-0000-0000-000000000000}"/>
          </ac:spMkLst>
        </pc:spChg>
        <pc:spChg chg="mod">
          <ac:chgData name="Rosie Marshall" userId="6ea7fa87-3ec5-4c99-9222-4486482bc9dd" providerId="ADAL" clId="{C36FDC5F-EE68-4EBA-9A09-449FE75D1F85}" dt="2023-08-23T21:46:07.222" v="10023" actId="27636"/>
          <ac:spMkLst>
            <pc:docMk/>
            <pc:sldMk cId="0" sldId="277"/>
            <ac:spMk id="259" creationId="{00000000-0000-0000-0000-000000000000}"/>
          </ac:spMkLst>
        </pc:spChg>
        <pc:picChg chg="add del mod">
          <ac:chgData name="Rosie Marshall" userId="6ea7fa87-3ec5-4c99-9222-4486482bc9dd" providerId="ADAL" clId="{C36FDC5F-EE68-4EBA-9A09-449FE75D1F85}" dt="2023-08-25T15:21:07.322" v="13956"/>
          <ac:picMkLst>
            <pc:docMk/>
            <pc:sldMk cId="0" sldId="277"/>
            <ac:picMk id="2" creationId="{9DB2602B-1D10-E604-5922-855682A7E3BF}"/>
          </ac:picMkLst>
        </pc:picChg>
        <pc:picChg chg="add del mod">
          <ac:chgData name="Rosie Marshall" userId="6ea7fa87-3ec5-4c99-9222-4486482bc9dd" providerId="ADAL" clId="{C36FDC5F-EE68-4EBA-9A09-449FE75D1F85}" dt="2023-08-23T21:47:57.820" v="10056"/>
          <ac:picMkLst>
            <pc:docMk/>
            <pc:sldMk cId="0" sldId="277"/>
            <ac:picMk id="2050" creationId="{6D9EE67D-2C68-F07D-E8F7-DD015A27F18A}"/>
          </ac:picMkLst>
        </pc:picChg>
        <pc:picChg chg="add mod">
          <ac:chgData name="Rosie Marshall" userId="6ea7fa87-3ec5-4c99-9222-4486482bc9dd" providerId="ADAL" clId="{C36FDC5F-EE68-4EBA-9A09-449FE75D1F85}" dt="2023-08-25T15:20:56.882" v="13954" actId="1076"/>
          <ac:picMkLst>
            <pc:docMk/>
            <pc:sldMk cId="0" sldId="277"/>
            <ac:picMk id="2052" creationId="{570224FD-D999-3ADC-E8EE-E7B27A10727C}"/>
          </ac:picMkLst>
        </pc:picChg>
      </pc:sldChg>
      <pc:sldChg chg="del">
        <pc:chgData name="Rosie Marshall" userId="6ea7fa87-3ec5-4c99-9222-4486482bc9dd" providerId="ADAL" clId="{C36FDC5F-EE68-4EBA-9A09-449FE75D1F85}" dt="2023-08-23T21:37:37.193" v="9945" actId="2696"/>
        <pc:sldMkLst>
          <pc:docMk/>
          <pc:sldMk cId="2252165915" sldId="303"/>
        </pc:sldMkLst>
      </pc:sldChg>
      <pc:sldChg chg="modSp del mod ord">
        <pc:chgData name="Rosie Marshall" userId="6ea7fa87-3ec5-4c99-9222-4486482bc9dd" providerId="ADAL" clId="{C36FDC5F-EE68-4EBA-9A09-449FE75D1F85}" dt="2023-08-23T22:27:56.063" v="12526" actId="2696"/>
        <pc:sldMkLst>
          <pc:docMk/>
          <pc:sldMk cId="2067291255" sldId="305"/>
        </pc:sldMkLst>
        <pc:spChg chg="mod">
          <ac:chgData name="Rosie Marshall" userId="6ea7fa87-3ec5-4c99-9222-4486482bc9dd" providerId="ADAL" clId="{C36FDC5F-EE68-4EBA-9A09-449FE75D1F85}" dt="2023-08-23T22:22:17.887" v="12006" actId="20577"/>
          <ac:spMkLst>
            <pc:docMk/>
            <pc:sldMk cId="2067291255" sldId="305"/>
            <ac:spMk id="259" creationId="{00000000-0000-0000-0000-000000000000}"/>
          </ac:spMkLst>
        </pc:spChg>
      </pc:sldChg>
      <pc:sldChg chg="addSp modSp mod">
        <pc:chgData name="Rosie Marshall" userId="6ea7fa87-3ec5-4c99-9222-4486482bc9dd" providerId="ADAL" clId="{C36FDC5F-EE68-4EBA-9A09-449FE75D1F85}" dt="2023-08-25T15:48:47.391" v="16238" actId="114"/>
        <pc:sldMkLst>
          <pc:docMk/>
          <pc:sldMk cId="2509699076" sldId="306"/>
        </pc:sldMkLst>
        <pc:spChg chg="mod">
          <ac:chgData name="Rosie Marshall" userId="6ea7fa87-3ec5-4c99-9222-4486482bc9dd" providerId="ADAL" clId="{C36FDC5F-EE68-4EBA-9A09-449FE75D1F85}" dt="2023-08-25T15:48:47.391" v="16238" actId="114"/>
          <ac:spMkLst>
            <pc:docMk/>
            <pc:sldMk cId="2509699076" sldId="306"/>
            <ac:spMk id="130" creationId="{00000000-0000-0000-0000-000000000000}"/>
          </ac:spMkLst>
        </pc:spChg>
        <pc:picChg chg="add mod">
          <ac:chgData name="Rosie Marshall" userId="6ea7fa87-3ec5-4c99-9222-4486482bc9dd" providerId="ADAL" clId="{C36FDC5F-EE68-4EBA-9A09-449FE75D1F85}" dt="2023-08-25T15:48:28.118" v="16232" actId="1076"/>
          <ac:picMkLst>
            <pc:docMk/>
            <pc:sldMk cId="2509699076" sldId="306"/>
            <ac:picMk id="3" creationId="{D60982DF-0A16-6784-29A9-DF63164F0D84}"/>
          </ac:picMkLst>
        </pc:picChg>
      </pc:sldChg>
      <pc:sldChg chg="addSp delSp modSp mod">
        <pc:chgData name="Rosie Marshall" userId="6ea7fa87-3ec5-4c99-9222-4486482bc9dd" providerId="ADAL" clId="{C36FDC5F-EE68-4EBA-9A09-449FE75D1F85}" dt="2023-08-23T16:08:52.652" v="5504" actId="14100"/>
        <pc:sldMkLst>
          <pc:docMk/>
          <pc:sldMk cId="436381959" sldId="308"/>
        </pc:sldMkLst>
        <pc:spChg chg="add del mod">
          <ac:chgData name="Rosie Marshall" userId="6ea7fa87-3ec5-4c99-9222-4486482bc9dd" providerId="ADAL" clId="{C36FDC5F-EE68-4EBA-9A09-449FE75D1F85}" dt="2023-08-23T16:03:06.089" v="5468" actId="21"/>
          <ac:spMkLst>
            <pc:docMk/>
            <pc:sldMk cId="436381959" sldId="308"/>
            <ac:spMk id="3" creationId="{772C6F34-D910-3386-B1D8-9F4D31907DD2}"/>
          </ac:spMkLst>
        </pc:spChg>
        <pc:spChg chg="del mod">
          <ac:chgData name="Rosie Marshall" userId="6ea7fa87-3ec5-4c99-9222-4486482bc9dd" providerId="ADAL" clId="{C36FDC5F-EE68-4EBA-9A09-449FE75D1F85}" dt="2023-08-23T16:00:34.599" v="5443" actId="478"/>
          <ac:spMkLst>
            <pc:docMk/>
            <pc:sldMk cId="436381959" sldId="308"/>
            <ac:spMk id="150" creationId="{00000000-0000-0000-0000-000000000000}"/>
          </ac:spMkLst>
        </pc:spChg>
        <pc:spChg chg="mod">
          <ac:chgData name="Rosie Marshall" userId="6ea7fa87-3ec5-4c99-9222-4486482bc9dd" providerId="ADAL" clId="{C36FDC5F-EE68-4EBA-9A09-449FE75D1F85}" dt="2023-08-23T16:08:52.652" v="5504" actId="14100"/>
          <ac:spMkLst>
            <pc:docMk/>
            <pc:sldMk cId="436381959" sldId="308"/>
            <ac:spMk id="151" creationId="{00000000-0000-0000-0000-000000000000}"/>
          </ac:spMkLst>
        </pc:spChg>
        <pc:picChg chg="add mod ord">
          <ac:chgData name="Rosie Marshall" userId="6ea7fa87-3ec5-4c99-9222-4486482bc9dd" providerId="ADAL" clId="{C36FDC5F-EE68-4EBA-9A09-449FE75D1F85}" dt="2023-08-23T16:08:27.465" v="5498" actId="14100"/>
          <ac:picMkLst>
            <pc:docMk/>
            <pc:sldMk cId="436381959" sldId="308"/>
            <ac:picMk id="5" creationId="{C255ED7F-71CE-4686-E730-92A5B336758A}"/>
          </ac:picMkLst>
        </pc:picChg>
      </pc:sldChg>
      <pc:sldChg chg="modSp mod">
        <pc:chgData name="Rosie Marshall" userId="6ea7fa87-3ec5-4c99-9222-4486482bc9dd" providerId="ADAL" clId="{C36FDC5F-EE68-4EBA-9A09-449FE75D1F85}" dt="2023-08-23T21:37:52.302" v="9963" actId="20577"/>
        <pc:sldMkLst>
          <pc:docMk/>
          <pc:sldMk cId="559772120" sldId="309"/>
        </pc:sldMkLst>
        <pc:spChg chg="mod">
          <ac:chgData name="Rosie Marshall" userId="6ea7fa87-3ec5-4c99-9222-4486482bc9dd" providerId="ADAL" clId="{C36FDC5F-EE68-4EBA-9A09-449FE75D1F85}" dt="2023-08-23T21:37:52.302" v="9963" actId="20577"/>
          <ac:spMkLst>
            <pc:docMk/>
            <pc:sldMk cId="559772120" sldId="309"/>
            <ac:spMk id="136" creationId="{00000000-0000-0000-0000-000000000000}"/>
          </ac:spMkLst>
        </pc:spChg>
      </pc:sldChg>
      <pc:sldChg chg="addSp modSp mod">
        <pc:chgData name="Rosie Marshall" userId="6ea7fa87-3ec5-4c99-9222-4486482bc9dd" providerId="ADAL" clId="{C36FDC5F-EE68-4EBA-9A09-449FE75D1F85}" dt="2023-08-23T21:59:55.064" v="10889" actId="20577"/>
        <pc:sldMkLst>
          <pc:docMk/>
          <pc:sldMk cId="2544645837" sldId="310"/>
        </pc:sldMkLst>
        <pc:spChg chg="mod">
          <ac:chgData name="Rosie Marshall" userId="6ea7fa87-3ec5-4c99-9222-4486482bc9dd" providerId="ADAL" clId="{C36FDC5F-EE68-4EBA-9A09-449FE75D1F85}" dt="2023-08-23T21:59:55.064" v="10889" actId="20577"/>
          <ac:spMkLst>
            <pc:docMk/>
            <pc:sldMk cId="2544645837" sldId="310"/>
            <ac:spMk id="163" creationId="{00000000-0000-0000-0000-000000000000}"/>
          </ac:spMkLst>
        </pc:spChg>
        <pc:spChg chg="mod">
          <ac:chgData name="Rosie Marshall" userId="6ea7fa87-3ec5-4c99-9222-4486482bc9dd" providerId="ADAL" clId="{C36FDC5F-EE68-4EBA-9A09-449FE75D1F85}" dt="2023-08-23T21:53:53.829" v="10480" actId="20577"/>
          <ac:spMkLst>
            <pc:docMk/>
            <pc:sldMk cId="2544645837" sldId="310"/>
            <ac:spMk id="164" creationId="{00000000-0000-0000-0000-000000000000}"/>
          </ac:spMkLst>
        </pc:spChg>
        <pc:picChg chg="add mod">
          <ac:chgData name="Rosie Marshall" userId="6ea7fa87-3ec5-4c99-9222-4486482bc9dd" providerId="ADAL" clId="{C36FDC5F-EE68-4EBA-9A09-449FE75D1F85}" dt="2023-08-23T21:59:38.464" v="10886" actId="1076"/>
          <ac:picMkLst>
            <pc:docMk/>
            <pc:sldMk cId="2544645837" sldId="310"/>
            <ac:picMk id="3074" creationId="{D1CFDC09-81A4-C111-1B6B-9FB4A453BCD7}"/>
          </ac:picMkLst>
        </pc:picChg>
      </pc:sldChg>
      <pc:sldChg chg="addSp modSp mod ord">
        <pc:chgData name="Rosie Marshall" userId="6ea7fa87-3ec5-4c99-9222-4486482bc9dd" providerId="ADAL" clId="{C36FDC5F-EE68-4EBA-9A09-449FE75D1F85}" dt="2023-08-25T15:29:19.361" v="14454"/>
        <pc:sldMkLst>
          <pc:docMk/>
          <pc:sldMk cId="3724235040" sldId="311"/>
        </pc:sldMkLst>
        <pc:spChg chg="mod">
          <ac:chgData name="Rosie Marshall" userId="6ea7fa87-3ec5-4c99-9222-4486482bc9dd" providerId="ADAL" clId="{C36FDC5F-EE68-4EBA-9A09-449FE75D1F85}" dt="2023-08-23T22:40:14.478" v="13355" actId="27636"/>
          <ac:spMkLst>
            <pc:docMk/>
            <pc:sldMk cId="3724235040" sldId="311"/>
            <ac:spMk id="258" creationId="{00000000-0000-0000-0000-000000000000}"/>
          </ac:spMkLst>
        </pc:spChg>
        <pc:spChg chg="mod">
          <ac:chgData name="Rosie Marshall" userId="6ea7fa87-3ec5-4c99-9222-4486482bc9dd" providerId="ADAL" clId="{C36FDC5F-EE68-4EBA-9A09-449FE75D1F85}" dt="2023-08-23T22:36:13.858" v="13060" actId="20577"/>
          <ac:spMkLst>
            <pc:docMk/>
            <pc:sldMk cId="3724235040" sldId="311"/>
            <ac:spMk id="259" creationId="{00000000-0000-0000-0000-000000000000}"/>
          </ac:spMkLst>
        </pc:spChg>
        <pc:picChg chg="add mod">
          <ac:chgData name="Rosie Marshall" userId="6ea7fa87-3ec5-4c99-9222-4486482bc9dd" providerId="ADAL" clId="{C36FDC5F-EE68-4EBA-9A09-449FE75D1F85}" dt="2023-08-23T22:40:18.436" v="13356" actId="1076"/>
          <ac:picMkLst>
            <pc:docMk/>
            <pc:sldMk cId="3724235040" sldId="311"/>
            <ac:picMk id="5122" creationId="{4F543111-8459-AFCD-8F66-D5EDFD2E4A99}"/>
          </ac:picMkLst>
        </pc:picChg>
        <pc:picChg chg="add mod">
          <ac:chgData name="Rosie Marshall" userId="6ea7fa87-3ec5-4c99-9222-4486482bc9dd" providerId="ADAL" clId="{C36FDC5F-EE68-4EBA-9A09-449FE75D1F85}" dt="2023-08-23T22:39:46.754" v="13345" actId="1076"/>
          <ac:picMkLst>
            <pc:docMk/>
            <pc:sldMk cId="3724235040" sldId="311"/>
            <ac:picMk id="5124" creationId="{4A0EFCB7-255B-47E6-075A-4E96792935DA}"/>
          </ac:picMkLst>
        </pc:picChg>
      </pc:sldChg>
      <pc:sldChg chg="delSp del mod">
        <pc:chgData name="Rosie Marshall" userId="6ea7fa87-3ec5-4c99-9222-4486482bc9dd" providerId="ADAL" clId="{C36FDC5F-EE68-4EBA-9A09-449FE75D1F85}" dt="2023-08-21T22:08:15.244" v="707" actId="2696"/>
        <pc:sldMkLst>
          <pc:docMk/>
          <pc:sldMk cId="3065594575" sldId="312"/>
        </pc:sldMkLst>
        <pc:picChg chg="del">
          <ac:chgData name="Rosie Marshall" userId="6ea7fa87-3ec5-4c99-9222-4486482bc9dd" providerId="ADAL" clId="{C36FDC5F-EE68-4EBA-9A09-449FE75D1F85}" dt="2023-08-21T22:08:02.507" v="706" actId="478"/>
          <ac:picMkLst>
            <pc:docMk/>
            <pc:sldMk cId="3065594575" sldId="312"/>
            <ac:picMk id="15" creationId="{650FED58-0C81-7B54-30C2-922496F76856}"/>
          </ac:picMkLst>
        </pc:picChg>
      </pc:sldChg>
      <pc:sldChg chg="modSp new mod">
        <pc:chgData name="Rosie Marshall" userId="6ea7fa87-3ec5-4c99-9222-4486482bc9dd" providerId="ADAL" clId="{C36FDC5F-EE68-4EBA-9A09-449FE75D1F85}" dt="2023-08-22T19:18:10.729" v="3759" actId="14100"/>
        <pc:sldMkLst>
          <pc:docMk/>
          <pc:sldMk cId="4260162924" sldId="312"/>
        </pc:sldMkLst>
        <pc:spChg chg="mod">
          <ac:chgData name="Rosie Marshall" userId="6ea7fa87-3ec5-4c99-9222-4486482bc9dd" providerId="ADAL" clId="{C36FDC5F-EE68-4EBA-9A09-449FE75D1F85}" dt="2023-08-21T22:16:49.259" v="794" actId="20577"/>
          <ac:spMkLst>
            <pc:docMk/>
            <pc:sldMk cId="4260162924" sldId="312"/>
            <ac:spMk id="2" creationId="{E8281AAD-2396-0ADE-56C2-AC9E765B2146}"/>
          </ac:spMkLst>
        </pc:spChg>
        <pc:spChg chg="mod">
          <ac:chgData name="Rosie Marshall" userId="6ea7fa87-3ec5-4c99-9222-4486482bc9dd" providerId="ADAL" clId="{C36FDC5F-EE68-4EBA-9A09-449FE75D1F85}" dt="2023-08-22T19:18:10.729" v="3759" actId="14100"/>
          <ac:spMkLst>
            <pc:docMk/>
            <pc:sldMk cId="4260162924" sldId="312"/>
            <ac:spMk id="3" creationId="{A128E587-AC71-1718-A950-A7246D50A3B8}"/>
          </ac:spMkLst>
        </pc:spChg>
      </pc:sldChg>
      <pc:sldChg chg="add del">
        <pc:chgData name="Rosie Marshall" userId="6ea7fa87-3ec5-4c99-9222-4486482bc9dd" providerId="ADAL" clId="{C36FDC5F-EE68-4EBA-9A09-449FE75D1F85}" dt="2023-08-23T16:33:54.026" v="6281" actId="2696"/>
        <pc:sldMkLst>
          <pc:docMk/>
          <pc:sldMk cId="3572230734" sldId="313"/>
        </pc:sldMkLst>
      </pc:sldChg>
      <pc:sldChg chg="modSp add mod">
        <pc:chgData name="Rosie Marshall" userId="6ea7fa87-3ec5-4c99-9222-4486482bc9dd" providerId="ADAL" clId="{C36FDC5F-EE68-4EBA-9A09-449FE75D1F85}" dt="2023-08-25T14:47:22.050" v="13529" actId="6549"/>
        <pc:sldMkLst>
          <pc:docMk/>
          <pc:sldMk cId="2431471423" sldId="314"/>
        </pc:sldMkLst>
        <pc:spChg chg="mod">
          <ac:chgData name="Rosie Marshall" userId="6ea7fa87-3ec5-4c99-9222-4486482bc9dd" providerId="ADAL" clId="{C36FDC5F-EE68-4EBA-9A09-449FE75D1F85}" dt="2023-08-25T14:47:22.050" v="13529" actId="6549"/>
          <ac:spMkLst>
            <pc:docMk/>
            <pc:sldMk cId="2431471423" sldId="314"/>
            <ac:spMk id="150" creationId="{00000000-0000-0000-0000-000000000000}"/>
          </ac:spMkLst>
        </pc:spChg>
        <pc:spChg chg="mod">
          <ac:chgData name="Rosie Marshall" userId="6ea7fa87-3ec5-4c99-9222-4486482bc9dd" providerId="ADAL" clId="{C36FDC5F-EE68-4EBA-9A09-449FE75D1F85}" dt="2023-08-23T16:23:46.789" v="6013" actId="14100"/>
          <ac:spMkLst>
            <pc:docMk/>
            <pc:sldMk cId="2431471423" sldId="314"/>
            <ac:spMk id="151" creationId="{00000000-0000-0000-0000-000000000000}"/>
          </ac:spMkLst>
        </pc:spChg>
      </pc:sldChg>
      <pc:sldChg chg="modSp add mod">
        <pc:chgData name="Rosie Marshall" userId="6ea7fa87-3ec5-4c99-9222-4486482bc9dd" providerId="ADAL" clId="{C36FDC5F-EE68-4EBA-9A09-449FE75D1F85}" dt="2023-08-23T21:03:40.970" v="9155" actId="14100"/>
        <pc:sldMkLst>
          <pc:docMk/>
          <pc:sldMk cId="3947611961" sldId="315"/>
        </pc:sldMkLst>
        <pc:spChg chg="mod">
          <ac:chgData name="Rosie Marshall" userId="6ea7fa87-3ec5-4c99-9222-4486482bc9dd" providerId="ADAL" clId="{C36FDC5F-EE68-4EBA-9A09-449FE75D1F85}" dt="2023-08-23T21:03:40.970" v="9155" actId="14100"/>
          <ac:spMkLst>
            <pc:docMk/>
            <pc:sldMk cId="3947611961" sldId="315"/>
            <ac:spMk id="150" creationId="{00000000-0000-0000-0000-000000000000}"/>
          </ac:spMkLst>
        </pc:spChg>
      </pc:sldChg>
      <pc:sldChg chg="modSp add mod">
        <pc:chgData name="Rosie Marshall" userId="6ea7fa87-3ec5-4c99-9222-4486482bc9dd" providerId="ADAL" clId="{C36FDC5F-EE68-4EBA-9A09-449FE75D1F85}" dt="2023-08-23T21:04:14.729" v="9166" actId="27636"/>
        <pc:sldMkLst>
          <pc:docMk/>
          <pc:sldMk cId="3328200628" sldId="316"/>
        </pc:sldMkLst>
        <pc:spChg chg="mod">
          <ac:chgData name="Rosie Marshall" userId="6ea7fa87-3ec5-4c99-9222-4486482bc9dd" providerId="ADAL" clId="{C36FDC5F-EE68-4EBA-9A09-449FE75D1F85}" dt="2023-08-23T21:04:14.729" v="9166" actId="27636"/>
          <ac:spMkLst>
            <pc:docMk/>
            <pc:sldMk cId="3328200628" sldId="316"/>
            <ac:spMk id="150" creationId="{00000000-0000-0000-0000-000000000000}"/>
          </ac:spMkLst>
        </pc:spChg>
        <pc:spChg chg="mod">
          <ac:chgData name="Rosie Marshall" userId="6ea7fa87-3ec5-4c99-9222-4486482bc9dd" providerId="ADAL" clId="{C36FDC5F-EE68-4EBA-9A09-449FE75D1F85}" dt="2023-08-23T16:57:07.249" v="6490" actId="20577"/>
          <ac:spMkLst>
            <pc:docMk/>
            <pc:sldMk cId="3328200628" sldId="316"/>
            <ac:spMk id="151" creationId="{00000000-0000-0000-0000-000000000000}"/>
          </ac:spMkLst>
        </pc:spChg>
      </pc:sldChg>
      <pc:sldChg chg="addSp delSp modSp add mod">
        <pc:chgData name="Rosie Marshall" userId="6ea7fa87-3ec5-4c99-9222-4486482bc9dd" providerId="ADAL" clId="{C36FDC5F-EE68-4EBA-9A09-449FE75D1F85}" dt="2023-08-25T14:54:38.772" v="13611" actId="20577"/>
        <pc:sldMkLst>
          <pc:docMk/>
          <pc:sldMk cId="1581988987" sldId="317"/>
        </pc:sldMkLst>
        <pc:spChg chg="add del mod">
          <ac:chgData name="Rosie Marshall" userId="6ea7fa87-3ec5-4c99-9222-4486482bc9dd" providerId="ADAL" clId="{C36FDC5F-EE68-4EBA-9A09-449FE75D1F85}" dt="2023-08-23T20:37:19.722" v="8025"/>
          <ac:spMkLst>
            <pc:docMk/>
            <pc:sldMk cId="1581988987" sldId="317"/>
            <ac:spMk id="2" creationId="{BE590A4E-DC1A-B7DB-A208-586608F58D12}"/>
          </ac:spMkLst>
        </pc:spChg>
        <pc:spChg chg="add mod">
          <ac:chgData name="Rosie Marshall" userId="6ea7fa87-3ec5-4c99-9222-4486482bc9dd" providerId="ADAL" clId="{C36FDC5F-EE68-4EBA-9A09-449FE75D1F85}" dt="2023-08-23T20:50:27.674" v="8342" actId="1076"/>
          <ac:spMkLst>
            <pc:docMk/>
            <pc:sldMk cId="1581988987" sldId="317"/>
            <ac:spMk id="9" creationId="{24D2BFE5-38F8-66D4-C800-8BDCA9F9A5C9}"/>
          </ac:spMkLst>
        </pc:spChg>
        <pc:spChg chg="mod">
          <ac:chgData name="Rosie Marshall" userId="6ea7fa87-3ec5-4c99-9222-4486482bc9dd" providerId="ADAL" clId="{C36FDC5F-EE68-4EBA-9A09-449FE75D1F85}" dt="2023-08-25T14:54:38.772" v="13611" actId="20577"/>
          <ac:spMkLst>
            <pc:docMk/>
            <pc:sldMk cId="1581988987" sldId="317"/>
            <ac:spMk id="163" creationId="{00000000-0000-0000-0000-000000000000}"/>
          </ac:spMkLst>
        </pc:spChg>
        <pc:spChg chg="mod">
          <ac:chgData name="Rosie Marshall" userId="6ea7fa87-3ec5-4c99-9222-4486482bc9dd" providerId="ADAL" clId="{C36FDC5F-EE68-4EBA-9A09-449FE75D1F85}" dt="2023-08-25T14:53:59.319" v="13596" actId="14100"/>
          <ac:spMkLst>
            <pc:docMk/>
            <pc:sldMk cId="1581988987" sldId="317"/>
            <ac:spMk id="164" creationId="{00000000-0000-0000-0000-000000000000}"/>
          </ac:spMkLst>
        </pc:spChg>
        <pc:graphicFrameChg chg="add del mod">
          <ac:chgData name="Rosie Marshall" userId="6ea7fa87-3ec5-4c99-9222-4486482bc9dd" providerId="ADAL" clId="{C36FDC5F-EE68-4EBA-9A09-449FE75D1F85}" dt="2023-08-23T20:37:19.722" v="8025"/>
          <ac:graphicFrameMkLst>
            <pc:docMk/>
            <pc:sldMk cId="1581988987" sldId="317"/>
            <ac:graphicFrameMk id="3" creationId="{F687AFA2-E1A8-1DAA-3095-8E0E7EE410C5}"/>
          </ac:graphicFrameMkLst>
        </pc:graphicFrameChg>
        <pc:graphicFrameChg chg="add del mod">
          <ac:chgData name="Rosie Marshall" userId="6ea7fa87-3ec5-4c99-9222-4486482bc9dd" providerId="ADAL" clId="{C36FDC5F-EE68-4EBA-9A09-449FE75D1F85}" dt="2023-08-23T20:37:19.722" v="8025"/>
          <ac:graphicFrameMkLst>
            <pc:docMk/>
            <pc:sldMk cId="1581988987" sldId="317"/>
            <ac:graphicFrameMk id="4" creationId="{528E2EFF-50DC-C9DB-782A-A4CA592E70E9}"/>
          </ac:graphicFrameMkLst>
        </pc:graphicFrameChg>
        <pc:graphicFrameChg chg="add del mod">
          <ac:chgData name="Rosie Marshall" userId="6ea7fa87-3ec5-4c99-9222-4486482bc9dd" providerId="ADAL" clId="{C36FDC5F-EE68-4EBA-9A09-449FE75D1F85}" dt="2023-08-23T20:37:19.722" v="8025"/>
          <ac:graphicFrameMkLst>
            <pc:docMk/>
            <pc:sldMk cId="1581988987" sldId="317"/>
            <ac:graphicFrameMk id="5" creationId="{A92BBF16-5C12-6B14-65C8-D6E16DBEED25}"/>
          </ac:graphicFrameMkLst>
        </pc:graphicFrameChg>
        <pc:graphicFrameChg chg="add del mod">
          <ac:chgData name="Rosie Marshall" userId="6ea7fa87-3ec5-4c99-9222-4486482bc9dd" providerId="ADAL" clId="{C36FDC5F-EE68-4EBA-9A09-449FE75D1F85}" dt="2023-08-23T20:37:19.722" v="8025"/>
          <ac:graphicFrameMkLst>
            <pc:docMk/>
            <pc:sldMk cId="1581988987" sldId="317"/>
            <ac:graphicFrameMk id="6" creationId="{342EACFF-D080-7ECB-CD96-D21A6DDD3573}"/>
          </ac:graphicFrameMkLst>
        </pc:graphicFrameChg>
        <pc:picChg chg="add del mod">
          <ac:chgData name="Rosie Marshall" userId="6ea7fa87-3ec5-4c99-9222-4486482bc9dd" providerId="ADAL" clId="{C36FDC5F-EE68-4EBA-9A09-449FE75D1F85}" dt="2023-08-25T14:52:54.342" v="13587" actId="478"/>
          <ac:picMkLst>
            <pc:docMk/>
            <pc:sldMk cId="1581988987" sldId="317"/>
            <ac:picMk id="3" creationId="{072DD7B9-7AAA-7F45-E311-072D0567AD32}"/>
          </ac:picMkLst>
        </pc:picChg>
        <pc:picChg chg="add mod">
          <ac:chgData name="Rosie Marshall" userId="6ea7fa87-3ec5-4c99-9222-4486482bc9dd" providerId="ADAL" clId="{C36FDC5F-EE68-4EBA-9A09-449FE75D1F85}" dt="2023-08-25T14:53:43.957" v="13594" actId="1076"/>
          <ac:picMkLst>
            <pc:docMk/>
            <pc:sldMk cId="1581988987" sldId="317"/>
            <ac:picMk id="5" creationId="{C1688C01-4206-0D40-8020-A8C487102679}"/>
          </ac:picMkLst>
        </pc:picChg>
        <pc:picChg chg="add del mod">
          <ac:chgData name="Rosie Marshall" userId="6ea7fa87-3ec5-4c99-9222-4486482bc9dd" providerId="ADAL" clId="{C36FDC5F-EE68-4EBA-9A09-449FE75D1F85}" dt="2023-08-25T14:51:36.345" v="13583" actId="478"/>
          <ac:picMkLst>
            <pc:docMk/>
            <pc:sldMk cId="1581988987" sldId="317"/>
            <ac:picMk id="8" creationId="{3BFB799A-3AAB-4045-E03B-CAF44F26F1F4}"/>
          </ac:picMkLst>
        </pc:picChg>
      </pc:sldChg>
      <pc:sldChg chg="addSp modSp add mod ord">
        <pc:chgData name="Rosie Marshall" userId="6ea7fa87-3ec5-4c99-9222-4486482bc9dd" providerId="ADAL" clId="{C36FDC5F-EE68-4EBA-9A09-449FE75D1F85}" dt="2023-08-25T14:56:23.877" v="13621" actId="27636"/>
        <pc:sldMkLst>
          <pc:docMk/>
          <pc:sldMk cId="4241582711" sldId="318"/>
        </pc:sldMkLst>
        <pc:spChg chg="add mod">
          <ac:chgData name="Rosie Marshall" userId="6ea7fa87-3ec5-4c99-9222-4486482bc9dd" providerId="ADAL" clId="{C36FDC5F-EE68-4EBA-9A09-449FE75D1F85}" dt="2023-08-23T21:10:48.857" v="9293" actId="14100"/>
          <ac:spMkLst>
            <pc:docMk/>
            <pc:sldMk cId="4241582711" sldId="318"/>
            <ac:spMk id="6" creationId="{62E5DBD9-63E7-F6EF-BD89-C0C5B47EF7B3}"/>
          </ac:spMkLst>
        </pc:spChg>
        <pc:spChg chg="mod">
          <ac:chgData name="Rosie Marshall" userId="6ea7fa87-3ec5-4c99-9222-4486482bc9dd" providerId="ADAL" clId="{C36FDC5F-EE68-4EBA-9A09-449FE75D1F85}" dt="2023-08-25T14:56:23.877" v="13621" actId="27636"/>
          <ac:spMkLst>
            <pc:docMk/>
            <pc:sldMk cId="4241582711" sldId="318"/>
            <ac:spMk id="163" creationId="{00000000-0000-0000-0000-000000000000}"/>
          </ac:spMkLst>
        </pc:spChg>
        <pc:spChg chg="mod">
          <ac:chgData name="Rosie Marshall" userId="6ea7fa87-3ec5-4c99-9222-4486482bc9dd" providerId="ADAL" clId="{C36FDC5F-EE68-4EBA-9A09-449FE75D1F85}" dt="2023-08-25T14:55:20.338" v="13614" actId="14100"/>
          <ac:spMkLst>
            <pc:docMk/>
            <pc:sldMk cId="4241582711" sldId="318"/>
            <ac:spMk id="164" creationId="{00000000-0000-0000-0000-000000000000}"/>
          </ac:spMkLst>
        </pc:spChg>
        <pc:picChg chg="add mod">
          <ac:chgData name="Rosie Marshall" userId="6ea7fa87-3ec5-4c99-9222-4486482bc9dd" providerId="ADAL" clId="{C36FDC5F-EE68-4EBA-9A09-449FE75D1F85}" dt="2023-08-23T21:10:55.687" v="9294" actId="1076"/>
          <ac:picMkLst>
            <pc:docMk/>
            <pc:sldMk cId="4241582711" sldId="318"/>
            <ac:picMk id="3" creationId="{15C07A20-CA66-7B93-ECF6-A58769E4BA56}"/>
          </ac:picMkLst>
        </pc:picChg>
        <pc:picChg chg="add mod">
          <ac:chgData name="Rosie Marshall" userId="6ea7fa87-3ec5-4c99-9222-4486482bc9dd" providerId="ADAL" clId="{C36FDC5F-EE68-4EBA-9A09-449FE75D1F85}" dt="2023-08-23T21:08:17.827" v="9178" actId="1076"/>
          <ac:picMkLst>
            <pc:docMk/>
            <pc:sldMk cId="4241582711" sldId="318"/>
            <ac:picMk id="5" creationId="{D8DA0423-4EEC-B68C-AF85-A908E1C0DE17}"/>
          </ac:picMkLst>
        </pc:picChg>
      </pc:sldChg>
      <pc:sldChg chg="addSp delSp modSp add mod">
        <pc:chgData name="Rosie Marshall" userId="6ea7fa87-3ec5-4c99-9222-4486482bc9dd" providerId="ADAL" clId="{C36FDC5F-EE68-4EBA-9A09-449FE75D1F85}" dt="2023-08-25T15:18:14.298" v="13949" actId="1076"/>
        <pc:sldMkLst>
          <pc:docMk/>
          <pc:sldMk cId="1609044805" sldId="319"/>
        </pc:sldMkLst>
        <pc:spChg chg="mod">
          <ac:chgData name="Rosie Marshall" userId="6ea7fa87-3ec5-4c99-9222-4486482bc9dd" providerId="ADAL" clId="{C36FDC5F-EE68-4EBA-9A09-449FE75D1F85}" dt="2023-08-25T15:17:43.762" v="13943" actId="14100"/>
          <ac:spMkLst>
            <pc:docMk/>
            <pc:sldMk cId="1609044805" sldId="319"/>
            <ac:spMk id="163" creationId="{00000000-0000-0000-0000-000000000000}"/>
          </ac:spMkLst>
        </pc:spChg>
        <pc:spChg chg="mod">
          <ac:chgData name="Rosie Marshall" userId="6ea7fa87-3ec5-4c99-9222-4486482bc9dd" providerId="ADAL" clId="{C36FDC5F-EE68-4EBA-9A09-449FE75D1F85}" dt="2023-08-23T21:14:19.392" v="9371" actId="20577"/>
          <ac:spMkLst>
            <pc:docMk/>
            <pc:sldMk cId="1609044805" sldId="319"/>
            <ac:spMk id="164" creationId="{00000000-0000-0000-0000-000000000000}"/>
          </ac:spMkLst>
        </pc:spChg>
        <pc:picChg chg="add mod">
          <ac:chgData name="Rosie Marshall" userId="6ea7fa87-3ec5-4c99-9222-4486482bc9dd" providerId="ADAL" clId="{C36FDC5F-EE68-4EBA-9A09-449FE75D1F85}" dt="2023-08-25T15:18:02.402" v="13946" actId="1076"/>
          <ac:picMkLst>
            <pc:docMk/>
            <pc:sldMk cId="1609044805" sldId="319"/>
            <ac:picMk id="3" creationId="{9BDD7CA6-9575-3258-043A-934AD4D2A55D}"/>
          </ac:picMkLst>
        </pc:picChg>
        <pc:picChg chg="add mod">
          <ac:chgData name="Rosie Marshall" userId="6ea7fa87-3ec5-4c99-9222-4486482bc9dd" providerId="ADAL" clId="{C36FDC5F-EE68-4EBA-9A09-449FE75D1F85}" dt="2023-08-25T15:17:54.343" v="13944" actId="1076"/>
          <ac:picMkLst>
            <pc:docMk/>
            <pc:sldMk cId="1609044805" sldId="319"/>
            <ac:picMk id="5" creationId="{4B0F9B51-2D83-3007-48F9-E8B8B13F07C3}"/>
          </ac:picMkLst>
        </pc:picChg>
        <pc:picChg chg="add mod">
          <ac:chgData name="Rosie Marshall" userId="6ea7fa87-3ec5-4c99-9222-4486482bc9dd" providerId="ADAL" clId="{C36FDC5F-EE68-4EBA-9A09-449FE75D1F85}" dt="2023-08-25T15:17:57.746" v="13945" actId="1076"/>
          <ac:picMkLst>
            <pc:docMk/>
            <pc:sldMk cId="1609044805" sldId="319"/>
            <ac:picMk id="7" creationId="{8BAB5678-8E8B-5D47-835C-17EB4FF8EE3D}"/>
          </ac:picMkLst>
        </pc:picChg>
        <pc:picChg chg="add del mod">
          <ac:chgData name="Rosie Marshall" userId="6ea7fa87-3ec5-4c99-9222-4486482bc9dd" providerId="ADAL" clId="{C36FDC5F-EE68-4EBA-9A09-449FE75D1F85}" dt="2023-08-25T15:02:31.157" v="13664" actId="478"/>
          <ac:picMkLst>
            <pc:docMk/>
            <pc:sldMk cId="1609044805" sldId="319"/>
            <ac:picMk id="9" creationId="{5C0F7AD4-7FCD-3D1F-C5C0-B507EAF8B760}"/>
          </ac:picMkLst>
        </pc:picChg>
        <pc:picChg chg="add del mod">
          <ac:chgData name="Rosie Marshall" userId="6ea7fa87-3ec5-4c99-9222-4486482bc9dd" providerId="ADAL" clId="{C36FDC5F-EE68-4EBA-9A09-449FE75D1F85}" dt="2023-08-25T15:02:33.205" v="13665" actId="478"/>
          <ac:picMkLst>
            <pc:docMk/>
            <pc:sldMk cId="1609044805" sldId="319"/>
            <ac:picMk id="10" creationId="{BD89C799-B189-F6BF-7352-B092EB908A7C}"/>
          </ac:picMkLst>
        </pc:picChg>
        <pc:picChg chg="add del mod">
          <ac:chgData name="Rosie Marshall" userId="6ea7fa87-3ec5-4c99-9222-4486482bc9dd" providerId="ADAL" clId="{C36FDC5F-EE68-4EBA-9A09-449FE75D1F85}" dt="2023-08-25T15:06:47.120" v="13824" actId="478"/>
          <ac:picMkLst>
            <pc:docMk/>
            <pc:sldMk cId="1609044805" sldId="319"/>
            <ac:picMk id="12" creationId="{96DB36D9-A161-C6C8-4D7E-DD972B8C3B4F}"/>
          </ac:picMkLst>
        </pc:picChg>
        <pc:picChg chg="add del mod">
          <ac:chgData name="Rosie Marshall" userId="6ea7fa87-3ec5-4c99-9222-4486482bc9dd" providerId="ADAL" clId="{C36FDC5F-EE68-4EBA-9A09-449FE75D1F85}" dt="2023-08-25T15:06:44.275" v="13823" actId="478"/>
          <ac:picMkLst>
            <pc:docMk/>
            <pc:sldMk cId="1609044805" sldId="319"/>
            <ac:picMk id="14" creationId="{4B1ACF08-B352-33DE-51BB-D776444E2AA2}"/>
          </ac:picMkLst>
        </pc:picChg>
        <pc:picChg chg="add mod">
          <ac:chgData name="Rosie Marshall" userId="6ea7fa87-3ec5-4c99-9222-4486482bc9dd" providerId="ADAL" clId="{C36FDC5F-EE68-4EBA-9A09-449FE75D1F85}" dt="2023-08-25T15:18:10.082" v="13948" actId="1076"/>
          <ac:picMkLst>
            <pc:docMk/>
            <pc:sldMk cId="1609044805" sldId="319"/>
            <ac:picMk id="15" creationId="{5A3E9F16-A926-761A-452E-2DEC85D8505E}"/>
          </ac:picMkLst>
        </pc:picChg>
        <pc:picChg chg="add mod">
          <ac:chgData name="Rosie Marshall" userId="6ea7fa87-3ec5-4c99-9222-4486482bc9dd" providerId="ADAL" clId="{C36FDC5F-EE68-4EBA-9A09-449FE75D1F85}" dt="2023-08-25T15:18:06.890" v="13947" actId="1076"/>
          <ac:picMkLst>
            <pc:docMk/>
            <pc:sldMk cId="1609044805" sldId="319"/>
            <ac:picMk id="17" creationId="{F8B93F11-0DAB-EABB-3F86-BFF663EE10C1}"/>
          </ac:picMkLst>
        </pc:picChg>
        <pc:picChg chg="add mod">
          <ac:chgData name="Rosie Marshall" userId="6ea7fa87-3ec5-4c99-9222-4486482bc9dd" providerId="ADAL" clId="{C36FDC5F-EE68-4EBA-9A09-449FE75D1F85}" dt="2023-08-25T15:18:14.298" v="13949" actId="1076"/>
          <ac:picMkLst>
            <pc:docMk/>
            <pc:sldMk cId="1609044805" sldId="319"/>
            <ac:picMk id="18" creationId="{E0B61126-2C44-D065-3FA7-BD8A7643A68A}"/>
          </ac:picMkLst>
        </pc:picChg>
      </pc:sldChg>
      <pc:sldChg chg="modSp add mod ord">
        <pc:chgData name="Rosie Marshall" userId="6ea7fa87-3ec5-4c99-9222-4486482bc9dd" providerId="ADAL" clId="{C36FDC5F-EE68-4EBA-9A09-449FE75D1F85}" dt="2023-08-23T22:17:17.785" v="11830" actId="20577"/>
        <pc:sldMkLst>
          <pc:docMk/>
          <pc:sldMk cId="3483464243" sldId="320"/>
        </pc:sldMkLst>
        <pc:spChg chg="mod">
          <ac:chgData name="Rosie Marshall" userId="6ea7fa87-3ec5-4c99-9222-4486482bc9dd" providerId="ADAL" clId="{C36FDC5F-EE68-4EBA-9A09-449FE75D1F85}" dt="2023-08-23T22:17:17.785" v="11830" actId="20577"/>
          <ac:spMkLst>
            <pc:docMk/>
            <pc:sldMk cId="3483464243" sldId="320"/>
            <ac:spMk id="163" creationId="{00000000-0000-0000-0000-000000000000}"/>
          </ac:spMkLst>
        </pc:spChg>
        <pc:spChg chg="mod">
          <ac:chgData name="Rosie Marshall" userId="6ea7fa87-3ec5-4c99-9222-4486482bc9dd" providerId="ADAL" clId="{C36FDC5F-EE68-4EBA-9A09-449FE75D1F85}" dt="2023-08-23T22:16:25.396" v="11817" actId="27636"/>
          <ac:spMkLst>
            <pc:docMk/>
            <pc:sldMk cId="3483464243" sldId="320"/>
            <ac:spMk id="164" creationId="{00000000-0000-0000-0000-000000000000}"/>
          </ac:spMkLst>
        </pc:spChg>
      </pc:sldChg>
      <pc:sldChg chg="modSp add mod ord">
        <pc:chgData name="Rosie Marshall" userId="6ea7fa87-3ec5-4c99-9222-4486482bc9dd" providerId="ADAL" clId="{C36FDC5F-EE68-4EBA-9A09-449FE75D1F85}" dt="2023-08-23T22:29:25.460" v="12602" actId="20577"/>
        <pc:sldMkLst>
          <pc:docMk/>
          <pc:sldMk cId="350096825" sldId="321"/>
        </pc:sldMkLst>
        <pc:spChg chg="mod">
          <ac:chgData name="Rosie Marshall" userId="6ea7fa87-3ec5-4c99-9222-4486482bc9dd" providerId="ADAL" clId="{C36FDC5F-EE68-4EBA-9A09-449FE75D1F85}" dt="2023-08-23T22:27:39.598" v="12525" actId="14100"/>
          <ac:spMkLst>
            <pc:docMk/>
            <pc:sldMk cId="350096825" sldId="321"/>
            <ac:spMk id="163" creationId="{00000000-0000-0000-0000-000000000000}"/>
          </ac:spMkLst>
        </pc:spChg>
        <pc:spChg chg="mod">
          <ac:chgData name="Rosie Marshall" userId="6ea7fa87-3ec5-4c99-9222-4486482bc9dd" providerId="ADAL" clId="{C36FDC5F-EE68-4EBA-9A09-449FE75D1F85}" dt="2023-08-23T22:29:25.460" v="12602" actId="20577"/>
          <ac:spMkLst>
            <pc:docMk/>
            <pc:sldMk cId="350096825" sldId="321"/>
            <ac:spMk id="164" creationId="{00000000-0000-0000-0000-000000000000}"/>
          </ac:spMkLst>
        </pc:spChg>
      </pc:sldChg>
      <pc:sldChg chg="modSp add mod ord">
        <pc:chgData name="Rosie Marshall" userId="6ea7fa87-3ec5-4c99-9222-4486482bc9dd" providerId="ADAL" clId="{C36FDC5F-EE68-4EBA-9A09-449FE75D1F85}" dt="2023-08-25T15:38:20.463" v="15358" actId="20577"/>
        <pc:sldMkLst>
          <pc:docMk/>
          <pc:sldMk cId="3936112687" sldId="322"/>
        </pc:sldMkLst>
        <pc:spChg chg="mod">
          <ac:chgData name="Rosie Marshall" userId="6ea7fa87-3ec5-4c99-9222-4486482bc9dd" providerId="ADAL" clId="{C36FDC5F-EE68-4EBA-9A09-449FE75D1F85}" dt="2023-08-25T15:38:20.463" v="15358" actId="20577"/>
          <ac:spMkLst>
            <pc:docMk/>
            <pc:sldMk cId="3936112687" sldId="322"/>
            <ac:spMk id="258" creationId="{00000000-0000-0000-0000-000000000000}"/>
          </ac:spMkLst>
        </pc:spChg>
      </pc:sldChg>
      <pc:sldChg chg="modSp add mod ord">
        <pc:chgData name="Rosie Marshall" userId="6ea7fa87-3ec5-4c99-9222-4486482bc9dd" providerId="ADAL" clId="{C36FDC5F-EE68-4EBA-9A09-449FE75D1F85}" dt="2023-08-23T22:28:32.733" v="12553" actId="1076"/>
        <pc:sldMkLst>
          <pc:docMk/>
          <pc:sldMk cId="1635344967" sldId="323"/>
        </pc:sldMkLst>
        <pc:spChg chg="mod">
          <ac:chgData name="Rosie Marshall" userId="6ea7fa87-3ec5-4c99-9222-4486482bc9dd" providerId="ADAL" clId="{C36FDC5F-EE68-4EBA-9A09-449FE75D1F85}" dt="2023-08-23T22:28:26.297" v="12552" actId="20577"/>
          <ac:spMkLst>
            <pc:docMk/>
            <pc:sldMk cId="1635344967" sldId="323"/>
            <ac:spMk id="136" creationId="{00000000-0000-0000-0000-000000000000}"/>
          </ac:spMkLst>
        </pc:spChg>
        <pc:picChg chg="mod">
          <ac:chgData name="Rosie Marshall" userId="6ea7fa87-3ec5-4c99-9222-4486482bc9dd" providerId="ADAL" clId="{C36FDC5F-EE68-4EBA-9A09-449FE75D1F85}" dt="2023-08-23T22:28:32.733" v="12553" actId="1076"/>
          <ac:picMkLst>
            <pc:docMk/>
            <pc:sldMk cId="1635344967" sldId="323"/>
            <ac:picMk id="137" creationId="{00000000-0000-0000-0000-000000000000}"/>
          </ac:picMkLst>
        </pc:picChg>
      </pc:sldChg>
      <pc:sldChg chg="addSp delSp modSp add mod ord">
        <pc:chgData name="Rosie Marshall" userId="6ea7fa87-3ec5-4c99-9222-4486482bc9dd" providerId="ADAL" clId="{C36FDC5F-EE68-4EBA-9A09-449FE75D1F85}" dt="2023-08-23T22:35:21.042" v="13036" actId="11"/>
        <pc:sldMkLst>
          <pc:docMk/>
          <pc:sldMk cId="2983309242" sldId="324"/>
        </pc:sldMkLst>
        <pc:spChg chg="add mod">
          <ac:chgData name="Rosie Marshall" userId="6ea7fa87-3ec5-4c99-9222-4486482bc9dd" providerId="ADAL" clId="{C36FDC5F-EE68-4EBA-9A09-449FE75D1F85}" dt="2023-08-23T22:31:27.320" v="12720" actId="1076"/>
          <ac:spMkLst>
            <pc:docMk/>
            <pc:sldMk cId="2983309242" sldId="324"/>
            <ac:spMk id="2" creationId="{0F87CDED-CB6E-E827-C70F-1F8F2467E971}"/>
          </ac:spMkLst>
        </pc:spChg>
        <pc:spChg chg="mod">
          <ac:chgData name="Rosie Marshall" userId="6ea7fa87-3ec5-4c99-9222-4486482bc9dd" providerId="ADAL" clId="{C36FDC5F-EE68-4EBA-9A09-449FE75D1F85}" dt="2023-08-23T22:35:21.042" v="13036" actId="11"/>
          <ac:spMkLst>
            <pc:docMk/>
            <pc:sldMk cId="2983309242" sldId="324"/>
            <ac:spMk id="163" creationId="{00000000-0000-0000-0000-000000000000}"/>
          </ac:spMkLst>
        </pc:spChg>
        <pc:spChg chg="mod">
          <ac:chgData name="Rosie Marshall" userId="6ea7fa87-3ec5-4c99-9222-4486482bc9dd" providerId="ADAL" clId="{C36FDC5F-EE68-4EBA-9A09-449FE75D1F85}" dt="2023-08-23T22:30:09.765" v="12702" actId="14100"/>
          <ac:spMkLst>
            <pc:docMk/>
            <pc:sldMk cId="2983309242" sldId="324"/>
            <ac:spMk id="164" creationId="{00000000-0000-0000-0000-000000000000}"/>
          </ac:spMkLst>
        </pc:spChg>
        <pc:picChg chg="del">
          <ac:chgData name="Rosie Marshall" userId="6ea7fa87-3ec5-4c99-9222-4486482bc9dd" providerId="ADAL" clId="{C36FDC5F-EE68-4EBA-9A09-449FE75D1F85}" dt="2023-08-23T22:30:13.105" v="12703" actId="478"/>
          <ac:picMkLst>
            <pc:docMk/>
            <pc:sldMk cId="2983309242" sldId="324"/>
            <ac:picMk id="3074" creationId="{D1CFDC09-81A4-C111-1B6B-9FB4A453BCD7}"/>
          </ac:picMkLst>
        </pc:picChg>
        <pc:picChg chg="add mod">
          <ac:chgData name="Rosie Marshall" userId="6ea7fa87-3ec5-4c99-9222-4486482bc9dd" providerId="ADAL" clId="{C36FDC5F-EE68-4EBA-9A09-449FE75D1F85}" dt="2023-08-23T22:30:52.557" v="12707" actId="1076"/>
          <ac:picMkLst>
            <pc:docMk/>
            <pc:sldMk cId="2983309242" sldId="324"/>
            <ac:picMk id="4098" creationId="{EBF377A5-4CA6-1366-9EF7-37944686F3A3}"/>
          </ac:picMkLst>
        </pc:picChg>
      </pc:sldChg>
      <pc:sldChg chg="delSp modSp add mod">
        <pc:chgData name="Rosie Marshall" userId="6ea7fa87-3ec5-4c99-9222-4486482bc9dd" providerId="ADAL" clId="{C36FDC5F-EE68-4EBA-9A09-449FE75D1F85}" dt="2023-08-28T16:06:49.530" v="16838" actId="113"/>
        <pc:sldMkLst>
          <pc:docMk/>
          <pc:sldMk cId="451805773" sldId="325"/>
        </pc:sldMkLst>
        <pc:spChg chg="mod">
          <ac:chgData name="Rosie Marshall" userId="6ea7fa87-3ec5-4c99-9222-4486482bc9dd" providerId="ADAL" clId="{C36FDC5F-EE68-4EBA-9A09-449FE75D1F85}" dt="2023-08-25T17:11:16.872" v="16253" actId="20577"/>
          <ac:spMkLst>
            <pc:docMk/>
            <pc:sldMk cId="451805773" sldId="325"/>
            <ac:spMk id="129" creationId="{00000000-0000-0000-0000-000000000000}"/>
          </ac:spMkLst>
        </pc:spChg>
        <pc:spChg chg="mod">
          <ac:chgData name="Rosie Marshall" userId="6ea7fa87-3ec5-4c99-9222-4486482bc9dd" providerId="ADAL" clId="{C36FDC5F-EE68-4EBA-9A09-449FE75D1F85}" dt="2023-08-28T16:06:49.530" v="16838" actId="113"/>
          <ac:spMkLst>
            <pc:docMk/>
            <pc:sldMk cId="451805773" sldId="325"/>
            <ac:spMk id="130" creationId="{00000000-0000-0000-0000-000000000000}"/>
          </ac:spMkLst>
        </pc:spChg>
        <pc:picChg chg="del">
          <ac:chgData name="Rosie Marshall" userId="6ea7fa87-3ec5-4c99-9222-4486482bc9dd" providerId="ADAL" clId="{C36FDC5F-EE68-4EBA-9A09-449FE75D1F85}" dt="2023-08-25T17:38:26.077" v="16255" actId="478"/>
          <ac:picMkLst>
            <pc:docMk/>
            <pc:sldMk cId="451805773" sldId="325"/>
            <ac:picMk id="3" creationId="{D60982DF-0A16-6784-29A9-DF63164F0D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111" name="Google Shape;111;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d1704f391_0_34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54" name="Google Shape;154;g10d1704f391_0_34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dirty="0"/>
          </a:p>
        </p:txBody>
      </p:sp>
    </p:spTree>
    <p:extLst>
      <p:ext uri="{BB962C8B-B14F-4D97-AF65-F5344CB8AC3E}">
        <p14:creationId xmlns:p14="http://schemas.microsoft.com/office/powerpoint/2010/main" val="2567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dirty="0"/>
          </a:p>
        </p:txBody>
      </p:sp>
    </p:spTree>
    <p:extLst>
      <p:ext uri="{BB962C8B-B14F-4D97-AF65-F5344CB8AC3E}">
        <p14:creationId xmlns:p14="http://schemas.microsoft.com/office/powerpoint/2010/main" val="48404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15</a:t>
            </a:fld>
            <a:endParaRPr dirty="0"/>
          </a:p>
        </p:txBody>
      </p:sp>
    </p:spTree>
    <p:extLst>
      <p:ext uri="{BB962C8B-B14F-4D97-AF65-F5344CB8AC3E}">
        <p14:creationId xmlns:p14="http://schemas.microsoft.com/office/powerpoint/2010/main" val="389361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61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d1704f391_0_1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0d1704f391_0_119: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256" name="Google Shape;256;g10d1704f391_0_119: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dirty="0"/>
          </a:p>
        </p:txBody>
      </p:sp>
    </p:spTree>
    <p:extLst>
      <p:ext uri="{BB962C8B-B14F-4D97-AF65-F5344CB8AC3E}">
        <p14:creationId xmlns:p14="http://schemas.microsoft.com/office/powerpoint/2010/main" val="319210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19</a:t>
            </a:fld>
            <a:endParaRPr dirty="0"/>
          </a:p>
        </p:txBody>
      </p:sp>
    </p:spTree>
    <p:extLst>
      <p:ext uri="{BB962C8B-B14F-4D97-AF65-F5344CB8AC3E}">
        <p14:creationId xmlns:p14="http://schemas.microsoft.com/office/powerpoint/2010/main" val="144351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d1704f391_0_446: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249" name="Google Shape;249;g10d1704f391_0_44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ae8790bef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0ae8790bef_0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19" name="Google Shape;119;g10ae8790bef_0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21</a:t>
            </a:fld>
            <a:endParaRPr dirty="0"/>
          </a:p>
        </p:txBody>
      </p:sp>
    </p:spTree>
    <p:extLst>
      <p:ext uri="{BB962C8B-B14F-4D97-AF65-F5344CB8AC3E}">
        <p14:creationId xmlns:p14="http://schemas.microsoft.com/office/powerpoint/2010/main" val="342211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d1704f391_0_47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0d1704f391_0_47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61" name="Google Shape;161;g10d1704f391_0_47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22</a:t>
            </a:fld>
            <a:endParaRPr dirty="0"/>
          </a:p>
        </p:txBody>
      </p:sp>
    </p:spTree>
    <p:extLst>
      <p:ext uri="{BB962C8B-B14F-4D97-AF65-F5344CB8AC3E}">
        <p14:creationId xmlns:p14="http://schemas.microsoft.com/office/powerpoint/2010/main" val="3657833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28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d1704f391_0_1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0d1704f391_0_119: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256" name="Google Shape;256;g10d1704f391_0_119: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24</a:t>
            </a:fld>
            <a:endParaRPr dirty="0"/>
          </a:p>
        </p:txBody>
      </p:sp>
    </p:spTree>
    <p:extLst>
      <p:ext uri="{BB962C8B-B14F-4D97-AF65-F5344CB8AC3E}">
        <p14:creationId xmlns:p14="http://schemas.microsoft.com/office/powerpoint/2010/main" val="1425049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d1704f391_0_1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0d1704f391_0_119: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256" name="Google Shape;256;g10d1704f391_0_119: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25</a:t>
            </a:fld>
            <a:endParaRPr dirty="0"/>
          </a:p>
        </p:txBody>
      </p:sp>
    </p:spTree>
    <p:extLst>
      <p:ext uri="{BB962C8B-B14F-4D97-AF65-F5344CB8AC3E}">
        <p14:creationId xmlns:p14="http://schemas.microsoft.com/office/powerpoint/2010/main" val="2684366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26</a:t>
            </a:fld>
            <a:endParaRPr dirty="0"/>
          </a:p>
        </p:txBody>
      </p:sp>
    </p:spTree>
    <p:extLst>
      <p:ext uri="{BB962C8B-B14F-4D97-AF65-F5344CB8AC3E}">
        <p14:creationId xmlns:p14="http://schemas.microsoft.com/office/powerpoint/2010/main" val="2342704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27</a:t>
            </a:fld>
            <a:endParaRPr dirty="0"/>
          </a:p>
        </p:txBody>
      </p:sp>
    </p:spTree>
    <p:extLst>
      <p:ext uri="{BB962C8B-B14F-4D97-AF65-F5344CB8AC3E}">
        <p14:creationId xmlns:p14="http://schemas.microsoft.com/office/powerpoint/2010/main" val="2364666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269" name="Google Shape;269;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dirty="0"/>
          </a:p>
        </p:txBody>
      </p:sp>
    </p:spTree>
    <p:extLst>
      <p:ext uri="{BB962C8B-B14F-4D97-AF65-F5344CB8AC3E}">
        <p14:creationId xmlns:p14="http://schemas.microsoft.com/office/powerpoint/2010/main" val="154183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8</a:t>
            </a:fld>
            <a:endParaRPr dirty="0"/>
          </a:p>
        </p:txBody>
      </p:sp>
    </p:spTree>
    <p:extLst>
      <p:ext uri="{BB962C8B-B14F-4D97-AF65-F5344CB8AC3E}">
        <p14:creationId xmlns:p14="http://schemas.microsoft.com/office/powerpoint/2010/main" val="4178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9</a:t>
            </a:fld>
            <a:endParaRPr dirty="0"/>
          </a:p>
        </p:txBody>
      </p:sp>
    </p:spTree>
    <p:extLst>
      <p:ext uri="{BB962C8B-B14F-4D97-AF65-F5344CB8AC3E}">
        <p14:creationId xmlns:p14="http://schemas.microsoft.com/office/powerpoint/2010/main" val="87923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dirty="0"/>
          </a:p>
        </p:txBody>
      </p:sp>
    </p:spTree>
    <p:extLst>
      <p:ext uri="{BB962C8B-B14F-4D97-AF65-F5344CB8AC3E}">
        <p14:creationId xmlns:p14="http://schemas.microsoft.com/office/powerpoint/2010/main" val="3037891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2"/>
          <p:cNvSpPr txBox="1">
            <a:spLocks noGrp="1"/>
          </p:cNvSpPr>
          <p:nvPr>
            <p:ph type="subTitle" idx="1"/>
          </p:nvPr>
        </p:nvSpPr>
        <p:spPr>
          <a:xfrm>
            <a:off x="6256421" y="3002656"/>
            <a:ext cx="5548230" cy="418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b="0">
                <a:solidFill>
                  <a:srgbClr val="A5A5A5"/>
                </a:solidFill>
                <a:latin typeface="Helvetica Neue"/>
                <a:ea typeface="Helvetica Neue"/>
                <a:cs typeface="Helvetica Neue"/>
                <a:sym typeface="Helvetica Neue"/>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2"/>
          <p:cNvSpPr txBox="1">
            <a:spLocks noGrp="1"/>
          </p:cNvSpPr>
          <p:nvPr>
            <p:ph type="ctrTitle"/>
          </p:nvPr>
        </p:nvSpPr>
        <p:spPr>
          <a:xfrm>
            <a:off x="6256421" y="880901"/>
            <a:ext cx="5548231" cy="2022720"/>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rgbClr val="0053A0"/>
              </a:buClr>
              <a:buSzPts val="5200"/>
              <a:buFont typeface="Helvetica Neue"/>
              <a:buNone/>
              <a:defRPr sz="5200">
                <a:solidFill>
                  <a:srgbClr val="0053A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9" name="Google Shape;19;p2"/>
          <p:cNvPicPr preferRelativeResize="0"/>
          <p:nvPr/>
        </p:nvPicPr>
        <p:blipFill rotWithShape="1">
          <a:blip r:embed="rId2">
            <a:alphaModFix/>
          </a:blip>
          <a:srcRect/>
          <a:stretch/>
        </p:blipFill>
        <p:spPr>
          <a:xfrm>
            <a:off x="932470" y="944300"/>
            <a:ext cx="4187480" cy="2454885"/>
          </a:xfrm>
          <a:prstGeom prst="rect">
            <a:avLst/>
          </a:prstGeom>
          <a:noFill/>
          <a:ln>
            <a:noFill/>
          </a:ln>
        </p:spPr>
      </p:pic>
      <p:cxnSp>
        <p:nvCxnSpPr>
          <p:cNvPr id="20" name="Google Shape;20;p2"/>
          <p:cNvCxnSpPr/>
          <p:nvPr/>
        </p:nvCxnSpPr>
        <p:spPr>
          <a:xfrm>
            <a:off x="5756409" y="918221"/>
            <a:ext cx="0" cy="2389420"/>
          </a:xfrm>
          <a:prstGeom prst="straightConnector1">
            <a:avLst/>
          </a:prstGeom>
          <a:noFill/>
          <a:ln w="9525" cap="flat" cmpd="sng">
            <a:solidFill>
              <a:srgbClr val="BFBFBF"/>
            </a:solidFill>
            <a:prstDash val="solid"/>
            <a:miter lim="800000"/>
            <a:headEnd type="none" w="sm" len="sm"/>
            <a:tailEnd type="none" w="sm" len="sm"/>
          </a:ln>
        </p:spPr>
      </p:cxnSp>
      <p:pic>
        <p:nvPicPr>
          <p:cNvPr id="21" name="Google Shape;21;p2"/>
          <p:cNvPicPr preferRelativeResize="0"/>
          <p:nvPr/>
        </p:nvPicPr>
        <p:blipFill rotWithShape="1">
          <a:blip r:embed="rId3">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Mountains Only">
  <p:cSld name="Title Slide - Mountains Only">
    <p:spTree>
      <p:nvGrpSpPr>
        <p:cNvPr id="1" name="Shape 71"/>
        <p:cNvGrpSpPr/>
        <p:nvPr/>
      </p:nvGrpSpPr>
      <p:grpSpPr>
        <a:xfrm>
          <a:off x="0" y="0"/>
          <a:ext cx="0" cy="0"/>
          <a:chOff x="0" y="0"/>
          <a:chExt cx="0" cy="0"/>
        </a:xfrm>
      </p:grpSpPr>
      <p:sp>
        <p:nvSpPr>
          <p:cNvPr id="72" name="Google Shape;7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3" name="Google Shape;73;p11"/>
          <p:cNvPicPr preferRelativeResize="0"/>
          <p:nvPr/>
        </p:nvPicPr>
        <p:blipFill rotWithShape="1">
          <a:blip r:embed="rId2">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a:stretch/>
        </p:blipFill>
        <p:spPr>
          <a:xfrm>
            <a:off x="1446143" y="2056380"/>
            <a:ext cx="3279913" cy="3279913"/>
          </a:xfrm>
          <a:prstGeom prst="rect">
            <a:avLst/>
          </a:prstGeom>
          <a:noFill/>
          <a:ln>
            <a:noFill/>
          </a:ln>
        </p:spPr>
      </p:pic>
      <p:sp>
        <p:nvSpPr>
          <p:cNvPr id="76" name="Google Shape;76;p12"/>
          <p:cNvSpPr/>
          <p:nvPr/>
        </p:nvSpPr>
        <p:spPr>
          <a:xfrm>
            <a:off x="0" y="0"/>
            <a:ext cx="12192000" cy="68580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77" name="Google Shape;77;p12"/>
          <p:cNvPicPr preferRelativeResize="0"/>
          <p:nvPr/>
        </p:nvPicPr>
        <p:blipFill rotWithShape="1">
          <a:blip r:embed="rId2">
            <a:alphaModFix/>
          </a:blip>
          <a:srcRect/>
          <a:stretch/>
        </p:blipFill>
        <p:spPr>
          <a:xfrm>
            <a:off x="4456043" y="1789043"/>
            <a:ext cx="3279913" cy="32799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Positioning">
  <p:cSld name="Title Slide - Positioning">
    <p:spTree>
      <p:nvGrpSpPr>
        <p:cNvPr id="1" name="Shape 78"/>
        <p:cNvGrpSpPr/>
        <p:nvPr/>
      </p:nvGrpSpPr>
      <p:grpSpPr>
        <a:xfrm>
          <a:off x="0" y="0"/>
          <a:ext cx="0" cy="0"/>
          <a:chOff x="0" y="0"/>
          <a:chExt cx="0" cy="0"/>
        </a:xfrm>
      </p:grpSpPr>
      <p:sp>
        <p:nvSpPr>
          <p:cNvPr id="79" name="Google Shape;79;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2">
            <a:alphaModFix/>
          </a:blip>
          <a:srcRect/>
          <a:stretch/>
        </p:blipFill>
        <p:spPr>
          <a:xfrm>
            <a:off x="932470" y="944300"/>
            <a:ext cx="4187480" cy="2454885"/>
          </a:xfrm>
          <a:prstGeom prst="rect">
            <a:avLst/>
          </a:prstGeom>
          <a:noFill/>
          <a:ln>
            <a:noFill/>
          </a:ln>
        </p:spPr>
      </p:pic>
      <p:cxnSp>
        <p:nvCxnSpPr>
          <p:cNvPr id="81" name="Google Shape;81;p13"/>
          <p:cNvCxnSpPr/>
          <p:nvPr/>
        </p:nvCxnSpPr>
        <p:spPr>
          <a:xfrm>
            <a:off x="5756409" y="918221"/>
            <a:ext cx="0" cy="2389420"/>
          </a:xfrm>
          <a:prstGeom prst="straightConnector1">
            <a:avLst/>
          </a:prstGeom>
          <a:noFill/>
          <a:ln w="9525" cap="flat" cmpd="sng">
            <a:solidFill>
              <a:srgbClr val="BFBFBF"/>
            </a:solidFill>
            <a:prstDash val="solid"/>
            <a:miter lim="800000"/>
            <a:headEnd type="none" w="sm" len="sm"/>
            <a:tailEnd type="none" w="sm" len="sm"/>
          </a:ln>
        </p:spPr>
      </p:cxnSp>
      <p:pic>
        <p:nvPicPr>
          <p:cNvPr id="82" name="Google Shape;82;p13"/>
          <p:cNvPicPr preferRelativeResize="0"/>
          <p:nvPr/>
        </p:nvPicPr>
        <p:blipFill rotWithShape="1">
          <a:blip r:embed="rId3">
            <a:alphaModFix/>
          </a:blip>
          <a:srcRect/>
          <a:stretch/>
        </p:blipFill>
        <p:spPr>
          <a:xfrm>
            <a:off x="6392106" y="917745"/>
            <a:ext cx="4836915" cy="2389896"/>
          </a:xfrm>
          <a:prstGeom prst="rect">
            <a:avLst/>
          </a:prstGeom>
          <a:noFill/>
          <a:ln>
            <a:noFill/>
          </a:ln>
        </p:spPr>
      </p:pic>
      <p:pic>
        <p:nvPicPr>
          <p:cNvPr id="83" name="Google Shape;83;p13"/>
          <p:cNvPicPr preferRelativeResize="0"/>
          <p:nvPr/>
        </p:nvPicPr>
        <p:blipFill rotWithShape="1">
          <a:blip r:embed="rId4">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6" name="Google Shape;86;p14"/>
          <p:cNvSpPr txBox="1">
            <a:spLocks noGrp="1"/>
          </p:cNvSpPr>
          <p:nvPr>
            <p:ph type="body" idx="1"/>
          </p:nvPr>
        </p:nvSpPr>
        <p:spPr>
          <a:xfrm>
            <a:off x="433136" y="1550506"/>
            <a:ext cx="5586664" cy="41843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7" name="Google Shape;87;p14"/>
          <p:cNvSpPr txBox="1">
            <a:spLocks noGrp="1"/>
          </p:cNvSpPr>
          <p:nvPr>
            <p:ph type="body" idx="2"/>
          </p:nvPr>
        </p:nvSpPr>
        <p:spPr>
          <a:xfrm>
            <a:off x="6172199" y="1550505"/>
            <a:ext cx="5638801" cy="418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8" name="Google Shape;88;p14"/>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14"/>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4"/>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0" y="1"/>
            <a:ext cx="12192000" cy="158675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3" name="Google Shape;93;p15"/>
          <p:cNvSpPr txBox="1">
            <a:spLocks noGrp="1"/>
          </p:cNvSpPr>
          <p:nvPr>
            <p:ph type="body" idx="1"/>
          </p:nvPr>
        </p:nvSpPr>
        <p:spPr>
          <a:xfrm>
            <a:off x="433136" y="1586753"/>
            <a:ext cx="556443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solidFill>
                  <a:srgbClr val="A71930"/>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4" name="Google Shape;94;p15"/>
          <p:cNvSpPr txBox="1">
            <a:spLocks noGrp="1"/>
          </p:cNvSpPr>
          <p:nvPr>
            <p:ph type="body" idx="2"/>
          </p:nvPr>
        </p:nvSpPr>
        <p:spPr>
          <a:xfrm>
            <a:off x="433136" y="2410666"/>
            <a:ext cx="5564439" cy="3348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5" name="Google Shape;95;p15"/>
          <p:cNvSpPr txBox="1">
            <a:spLocks noGrp="1"/>
          </p:cNvSpPr>
          <p:nvPr>
            <p:ph type="body" idx="3"/>
          </p:nvPr>
        </p:nvSpPr>
        <p:spPr>
          <a:xfrm>
            <a:off x="6172200" y="1586753"/>
            <a:ext cx="5638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solidFill>
                  <a:srgbClr val="A71930"/>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6" name="Google Shape;96;p15"/>
          <p:cNvSpPr txBox="1">
            <a:spLocks noGrp="1"/>
          </p:cNvSpPr>
          <p:nvPr>
            <p:ph type="body" idx="4"/>
          </p:nvPr>
        </p:nvSpPr>
        <p:spPr>
          <a:xfrm>
            <a:off x="6172199" y="2410666"/>
            <a:ext cx="5638801" cy="3348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7" name="Google Shape;97;p15"/>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8" name="Google Shape;98;p15"/>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9" name="Google Shape;99;p15"/>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0" y="3"/>
            <a:ext cx="12192000" cy="155985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2" name="Google Shape;102;p16"/>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16"/>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4" name="Google Shape;104;p16"/>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5"/>
        <p:cNvGrpSpPr/>
        <p:nvPr/>
      </p:nvGrpSpPr>
      <p:grpSpPr>
        <a:xfrm>
          <a:off x="0" y="0"/>
          <a:ext cx="0" cy="0"/>
          <a:chOff x="0" y="0"/>
          <a:chExt cx="0" cy="0"/>
        </a:xfrm>
      </p:grpSpPr>
      <p:sp>
        <p:nvSpPr>
          <p:cNvPr id="106" name="Google Shape;106;p17"/>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7" name="Google Shape;107;p17"/>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17"/>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1446143" y="2056380"/>
            <a:ext cx="3279913" cy="3279913"/>
          </a:xfrm>
          <a:prstGeom prst="rect">
            <a:avLst/>
          </a:prstGeom>
          <a:noFill/>
          <a:ln>
            <a:noFill/>
          </a:ln>
        </p:spPr>
      </p:pic>
      <p:sp>
        <p:nvSpPr>
          <p:cNvPr id="24" name="Google Shape;24;p3"/>
          <p:cNvSpPr/>
          <p:nvPr/>
        </p:nvSpPr>
        <p:spPr>
          <a:xfrm>
            <a:off x="0" y="0"/>
            <a:ext cx="12192000" cy="68580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3"/>
          <p:cNvSpPr txBox="1">
            <a:spLocks noGrp="1"/>
          </p:cNvSpPr>
          <p:nvPr>
            <p:ph type="body" idx="1"/>
          </p:nvPr>
        </p:nvSpPr>
        <p:spPr>
          <a:xfrm>
            <a:off x="6172199" y="2056380"/>
            <a:ext cx="5638802" cy="4120583"/>
          </a:xfrm>
          <a:prstGeom prst="rect">
            <a:avLst/>
          </a:prstGeom>
          <a:noFill/>
          <a:ln>
            <a:noFill/>
          </a:ln>
        </p:spPr>
        <p:txBody>
          <a:bodyPr spcFirstLastPara="1" wrap="square" lIns="91425" tIns="45700" rIns="91425" bIns="45700" anchor="t" anchorCtr="0">
            <a:normAutofit/>
          </a:bodyPr>
          <a:lstStyle>
            <a:lvl1pPr marL="457200" lvl="0" indent="-482600" algn="l">
              <a:lnSpc>
                <a:spcPct val="90000"/>
              </a:lnSpc>
              <a:spcBef>
                <a:spcPts val="1000"/>
              </a:spcBef>
              <a:spcAft>
                <a:spcPts val="0"/>
              </a:spcAft>
              <a:buClr>
                <a:schemeClr val="lt1"/>
              </a:buClr>
              <a:buSzPts val="4000"/>
              <a:buChar char="•"/>
              <a:defRPr sz="4000">
                <a:solidFill>
                  <a:schemeClr val="lt1"/>
                </a:solidFill>
              </a:defRPr>
            </a:lvl1pPr>
            <a:lvl2pPr marL="914400" lvl="1" indent="-457200" algn="l">
              <a:lnSpc>
                <a:spcPct val="90000"/>
              </a:lnSpc>
              <a:spcBef>
                <a:spcPts val="500"/>
              </a:spcBef>
              <a:spcAft>
                <a:spcPts val="0"/>
              </a:spcAft>
              <a:buClr>
                <a:schemeClr val="lt1"/>
              </a:buClr>
              <a:buSzPts val="3600"/>
              <a:buChar char="•"/>
              <a:defRPr sz="3600">
                <a:solidFill>
                  <a:schemeClr val="lt1"/>
                </a:solidFill>
              </a:defRPr>
            </a:lvl2pPr>
            <a:lvl3pPr marL="1371600" lvl="2" indent="-431800" algn="l">
              <a:lnSpc>
                <a:spcPct val="90000"/>
              </a:lnSpc>
              <a:spcBef>
                <a:spcPts val="500"/>
              </a:spcBef>
              <a:spcAft>
                <a:spcPts val="0"/>
              </a:spcAft>
              <a:buClr>
                <a:schemeClr val="lt1"/>
              </a:buClr>
              <a:buSzPts val="3200"/>
              <a:buChar char="•"/>
              <a:defRPr sz="3200">
                <a:solidFill>
                  <a:schemeClr val="lt1"/>
                </a:solidFill>
              </a:defRPr>
            </a:lvl3pPr>
            <a:lvl4pPr marL="1828800" lvl="3" indent="-406400" algn="l">
              <a:lnSpc>
                <a:spcPct val="90000"/>
              </a:lnSpc>
              <a:spcBef>
                <a:spcPts val="500"/>
              </a:spcBef>
              <a:spcAft>
                <a:spcPts val="0"/>
              </a:spcAft>
              <a:buClr>
                <a:schemeClr val="lt1"/>
              </a:buClr>
              <a:buSzPts val="2800"/>
              <a:buChar char="•"/>
              <a:defRPr sz="2800">
                <a:solidFill>
                  <a:schemeClr val="lt1"/>
                </a:solidFill>
              </a:defRPr>
            </a:lvl4pPr>
            <a:lvl5pPr marL="2286000" lvl="4" indent="-406400" algn="l">
              <a:lnSpc>
                <a:spcPct val="90000"/>
              </a:lnSpc>
              <a:spcBef>
                <a:spcPts val="500"/>
              </a:spcBef>
              <a:spcAft>
                <a:spcPts val="0"/>
              </a:spcAft>
              <a:buClr>
                <a:schemeClr val="lt1"/>
              </a:buClr>
              <a:buSzPts val="2800"/>
              <a:buChar char="•"/>
              <a:defRPr sz="2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7" name="Google Shape;27;p3"/>
          <p:cNvPicPr preferRelativeResize="0"/>
          <p:nvPr/>
        </p:nvPicPr>
        <p:blipFill rotWithShape="1">
          <a:blip r:embed="rId2">
            <a:alphaModFix/>
          </a:blip>
          <a:srcRect/>
          <a:stretch/>
        </p:blipFill>
        <p:spPr>
          <a:xfrm>
            <a:off x="1446143" y="2056380"/>
            <a:ext cx="3279913" cy="32799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8"/>
        <p:cNvGrpSpPr/>
        <p:nvPr/>
      </p:nvGrpSpPr>
      <p:grpSpPr>
        <a:xfrm>
          <a:off x="0" y="0"/>
          <a:ext cx="0" cy="0"/>
          <a:chOff x="0" y="0"/>
          <a:chExt cx="0" cy="0"/>
        </a:xfrm>
      </p:grpSpPr>
      <p:sp>
        <p:nvSpPr>
          <p:cNvPr id="29" name="Google Shape;2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mt="85000"/>
          </a:blip>
          <a:srcRect/>
          <a:stretch/>
        </p:blipFill>
        <p:spPr>
          <a:xfrm>
            <a:off x="0" y="-1"/>
            <a:ext cx="12192000" cy="6864349"/>
          </a:xfrm>
          <a:prstGeom prst="rect">
            <a:avLst/>
          </a:prstGeom>
          <a:noFill/>
          <a:ln>
            <a:noFill/>
          </a:ln>
        </p:spPr>
      </p:pic>
      <p:sp>
        <p:nvSpPr>
          <p:cNvPr id="31" name="Google Shape;31;p4"/>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32" name="Google Shape;32;p4"/>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33" name="Google Shape;33;p4"/>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433136" y="1550505"/>
            <a:ext cx="11377865" cy="43328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5"/>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7" name="Google Shape;37;p5"/>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39" name="Google Shape;39;p5"/>
          <p:cNvSpPr txBox="1">
            <a:spLocks noGrp="1"/>
          </p:cNvSpPr>
          <p:nvPr>
            <p:ph type="title"/>
          </p:nvPr>
        </p:nvSpPr>
        <p:spPr>
          <a:xfrm>
            <a:off x="0" y="3"/>
            <a:ext cx="12191999"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5400"/>
              <a:buFont typeface="Helvetica Neue"/>
              <a:buNone/>
              <a:defRPr>
                <a:solidFill>
                  <a:srgbClr val="A7193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Alt" type="obj">
  <p:cSld name="OBJECT">
    <p:spTree>
      <p:nvGrpSpPr>
        <p:cNvPr id="1" name="Shape 40"/>
        <p:cNvGrpSpPr/>
        <p:nvPr/>
      </p:nvGrpSpPr>
      <p:grpSpPr>
        <a:xfrm>
          <a:off x="0" y="0"/>
          <a:ext cx="0" cy="0"/>
          <a:chOff x="0" y="0"/>
          <a:chExt cx="0" cy="0"/>
        </a:xfrm>
      </p:grpSpPr>
      <p:sp>
        <p:nvSpPr>
          <p:cNvPr id="41" name="Google Shape;41;p6"/>
          <p:cNvSpPr/>
          <p:nvPr/>
        </p:nvSpPr>
        <p:spPr>
          <a:xfrm>
            <a:off x="0" y="0"/>
            <a:ext cx="12192000" cy="1550505"/>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6"/>
          <p:cNvSpPr txBox="1">
            <a:spLocks noGrp="1"/>
          </p:cNvSpPr>
          <p:nvPr>
            <p:ph type="body" idx="1"/>
          </p:nvPr>
        </p:nvSpPr>
        <p:spPr>
          <a:xfrm>
            <a:off x="433136" y="1973179"/>
            <a:ext cx="11377865" cy="3910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6"/>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6"/>
          <p:cNvSpPr txBox="1">
            <a:spLocks noGrp="1"/>
          </p:cNvSpPr>
          <p:nvPr>
            <p:ph type="ftr" idx="11"/>
          </p:nvPr>
        </p:nvSpPr>
        <p:spPr>
          <a:xfrm>
            <a:off x="4038600" y="6359607"/>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6"/>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ition Slide #3">
  <p:cSld name="Transition Slide #3">
    <p:spTree>
      <p:nvGrpSpPr>
        <p:cNvPr id="1" name="Shape 47"/>
        <p:cNvGrpSpPr/>
        <p:nvPr/>
      </p:nvGrpSpPr>
      <p:grpSpPr>
        <a:xfrm>
          <a:off x="0" y="0"/>
          <a:ext cx="0" cy="0"/>
          <a:chOff x="0" y="0"/>
          <a:chExt cx="0" cy="0"/>
        </a:xfrm>
      </p:grpSpPr>
      <p:sp>
        <p:nvSpPr>
          <p:cNvPr id="48" name="Google Shape;48;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9" name="Google Shape;49;p7"/>
          <p:cNvPicPr preferRelativeResize="0"/>
          <p:nvPr/>
        </p:nvPicPr>
        <p:blipFill rotWithShape="1">
          <a:blip r:embed="rId2">
            <a:alphaModFix amt="85000"/>
          </a:blip>
          <a:srcRect/>
          <a:stretch/>
        </p:blipFill>
        <p:spPr>
          <a:xfrm>
            <a:off x="0" y="-1"/>
            <a:ext cx="12192000" cy="6858001"/>
          </a:xfrm>
          <a:prstGeom prst="rect">
            <a:avLst/>
          </a:prstGeom>
          <a:noFill/>
          <a:ln>
            <a:noFill/>
          </a:ln>
        </p:spPr>
      </p:pic>
      <p:sp>
        <p:nvSpPr>
          <p:cNvPr id="50" name="Google Shape;50;p7"/>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1" name="Google Shape;51;p7"/>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52" name="Google Shape;52;p7"/>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2">
  <p:cSld name="Transition Slide #2">
    <p:spTree>
      <p:nvGrpSpPr>
        <p:cNvPr id="1" name="Shape 53"/>
        <p:cNvGrpSpPr/>
        <p:nvPr/>
      </p:nvGrpSpPr>
      <p:grpSpPr>
        <a:xfrm>
          <a:off x="0" y="0"/>
          <a:ext cx="0" cy="0"/>
          <a:chOff x="0" y="0"/>
          <a:chExt cx="0" cy="0"/>
        </a:xfrm>
      </p:grpSpPr>
      <p:sp>
        <p:nvSpPr>
          <p:cNvPr id="54" name="Google Shape;54;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55" name="Google Shape;55;p8"/>
          <p:cNvPicPr preferRelativeResize="0"/>
          <p:nvPr/>
        </p:nvPicPr>
        <p:blipFill rotWithShape="1">
          <a:blip r:embed="rId2">
            <a:alphaModFix amt="85000"/>
          </a:blip>
          <a:srcRect/>
          <a:stretch/>
        </p:blipFill>
        <p:spPr>
          <a:xfrm>
            <a:off x="0" y="0"/>
            <a:ext cx="12192000" cy="6858000"/>
          </a:xfrm>
          <a:prstGeom prst="rect">
            <a:avLst/>
          </a:prstGeom>
          <a:noFill/>
          <a:ln>
            <a:noFill/>
          </a:ln>
        </p:spPr>
      </p:pic>
      <p:sp>
        <p:nvSpPr>
          <p:cNvPr id="56" name="Google Shape;56;p8"/>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7" name="Google Shape;57;p8"/>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58" name="Google Shape;58;p8"/>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 #4">
  <p:cSld name="Transition Slide #4">
    <p:spTree>
      <p:nvGrpSpPr>
        <p:cNvPr id="1" name="Shape 59"/>
        <p:cNvGrpSpPr/>
        <p:nvPr/>
      </p:nvGrpSpPr>
      <p:grpSpPr>
        <a:xfrm>
          <a:off x="0" y="0"/>
          <a:ext cx="0" cy="0"/>
          <a:chOff x="0" y="0"/>
          <a:chExt cx="0" cy="0"/>
        </a:xfrm>
      </p:grpSpPr>
      <p:sp>
        <p:nvSpPr>
          <p:cNvPr id="60" name="Google Shape;6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1" name="Google Shape;61;p9"/>
          <p:cNvPicPr preferRelativeResize="0"/>
          <p:nvPr/>
        </p:nvPicPr>
        <p:blipFill rotWithShape="1">
          <a:blip r:embed="rId2">
            <a:alphaModFix amt="85000"/>
          </a:blip>
          <a:srcRect/>
          <a:stretch/>
        </p:blipFill>
        <p:spPr>
          <a:xfrm>
            <a:off x="0" y="0"/>
            <a:ext cx="12192000" cy="6858000"/>
          </a:xfrm>
          <a:prstGeom prst="rect">
            <a:avLst/>
          </a:prstGeom>
          <a:noFill/>
          <a:ln>
            <a:noFill/>
          </a:ln>
        </p:spPr>
      </p:pic>
      <p:sp>
        <p:nvSpPr>
          <p:cNvPr id="62" name="Google Shape;62;p9"/>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3" name="Google Shape;63;p9"/>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64" name="Google Shape;64;p9"/>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 #5">
  <p:cSld name="Transition Slide #5">
    <p:spTree>
      <p:nvGrpSpPr>
        <p:cNvPr id="1" name="Shape 65"/>
        <p:cNvGrpSpPr/>
        <p:nvPr/>
      </p:nvGrpSpPr>
      <p:grpSpPr>
        <a:xfrm>
          <a:off x="0" y="0"/>
          <a:ext cx="0" cy="0"/>
          <a:chOff x="0" y="0"/>
          <a:chExt cx="0" cy="0"/>
        </a:xfrm>
      </p:grpSpPr>
      <p:sp>
        <p:nvSpPr>
          <p:cNvPr id="66" name="Google Shape;66;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7" name="Google Shape;67;p10"/>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68" name="Google Shape;68;p10"/>
          <p:cNvSpPr txBox="1">
            <a:spLocks noGrp="1"/>
          </p:cNvSpPr>
          <p:nvPr>
            <p:ph type="title"/>
          </p:nvPr>
        </p:nvSpPr>
        <p:spPr>
          <a:xfrm>
            <a:off x="3785936" y="1113321"/>
            <a:ext cx="8406063" cy="16138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9" name="Google Shape;69;p10"/>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70" name="Google Shape;70;p10"/>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8">
            <a:alphaModFix/>
          </a:blip>
          <a:srcRect/>
          <a:stretch/>
        </p:blipFill>
        <p:spPr>
          <a:xfrm>
            <a:off x="1" y="5807226"/>
            <a:ext cx="12192000" cy="1050774"/>
          </a:xfrm>
          <a:prstGeom prst="rect">
            <a:avLst/>
          </a:prstGeom>
          <a:noFill/>
          <a:ln>
            <a:noFill/>
          </a:ln>
        </p:spPr>
      </p:pic>
      <p:sp>
        <p:nvSpPr>
          <p:cNvPr id="11" name="Google Shape;11;p1"/>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A71930"/>
              </a:buClr>
              <a:buSzPts val="5400"/>
              <a:buFont typeface="Helvetica Neue"/>
              <a:buNone/>
              <a:defRPr sz="5400" b="1" i="0" u="none" strike="noStrike" cap="none">
                <a:solidFill>
                  <a:srgbClr val="A7193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33136" y="1550505"/>
            <a:ext cx="11377865" cy="433285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A71930"/>
              </a:buClr>
              <a:buSzPts val="36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431800" algn="l" rtl="0">
              <a:lnSpc>
                <a:spcPct val="90000"/>
              </a:lnSpc>
              <a:spcBef>
                <a:spcPts val="500"/>
              </a:spcBef>
              <a:spcAft>
                <a:spcPts val="0"/>
              </a:spcAft>
              <a:buClr>
                <a:srgbClr val="A71930"/>
              </a:buClr>
              <a:buSzPts val="32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406400" algn="l" rtl="0">
              <a:lnSpc>
                <a:spcPct val="90000"/>
              </a:lnSpc>
              <a:spcBef>
                <a:spcPts val="500"/>
              </a:spcBef>
              <a:spcAft>
                <a:spcPts val="0"/>
              </a:spcAft>
              <a:buClr>
                <a:srgbClr val="A71930"/>
              </a:buClr>
              <a:buSzPts val="2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81000" algn="l" rtl="0">
              <a:lnSpc>
                <a:spcPct val="90000"/>
              </a:lnSpc>
              <a:spcBef>
                <a:spcPts val="500"/>
              </a:spcBef>
              <a:spcAft>
                <a:spcPts val="0"/>
              </a:spcAft>
              <a:buClr>
                <a:srgbClr val="A71930"/>
              </a:buClr>
              <a:buSzPts val="24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81000" algn="l" rtl="0">
              <a:lnSpc>
                <a:spcPct val="90000"/>
              </a:lnSpc>
              <a:spcBef>
                <a:spcPts val="500"/>
              </a:spcBef>
              <a:spcAft>
                <a:spcPts val="0"/>
              </a:spcAft>
              <a:buClr>
                <a:srgbClr val="A71930"/>
              </a:buClr>
              <a:buSzPts val="24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chemeClr val="lt1"/>
                </a:solidFill>
                <a:latin typeface="Helvetica Neue"/>
                <a:ea typeface="Helvetica Neue"/>
                <a:cs typeface="Helvetica Neue"/>
                <a:sym typeface="Helvetica Neue"/>
              </a:defRPr>
            </a:lvl1pPr>
            <a:lvl2pPr marL="0" marR="0" lvl="1" indent="0" algn="ctr" rtl="0">
              <a:spcBef>
                <a:spcPts val="0"/>
              </a:spcBef>
              <a:buNone/>
              <a:defRPr sz="1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buNone/>
              <a:defRPr sz="1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buNone/>
              <a:defRPr sz="1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buNone/>
              <a:defRPr sz="1200" b="1" i="0" u="none" strike="noStrike" cap="none">
                <a:solidFill>
                  <a:schemeClr val="lt1"/>
                </a:solidFill>
                <a:latin typeface="Helvetica Neue"/>
                <a:ea typeface="Helvetica Neue"/>
                <a:cs typeface="Helvetica Neue"/>
                <a:sym typeface="Helvetica Neue"/>
              </a:defRPr>
            </a:lvl5pPr>
            <a:lvl6pPr marL="0" marR="0" lvl="5" indent="0" algn="ctr" rtl="0">
              <a:spcBef>
                <a:spcPts val="0"/>
              </a:spcBef>
              <a:buNone/>
              <a:defRPr sz="1200" b="1" i="0" u="none" strike="noStrike" cap="none">
                <a:solidFill>
                  <a:schemeClr val="lt1"/>
                </a:solidFill>
                <a:latin typeface="Helvetica Neue"/>
                <a:ea typeface="Helvetica Neue"/>
                <a:cs typeface="Helvetica Neue"/>
                <a:sym typeface="Helvetica Neue"/>
              </a:defRPr>
            </a:lvl6pPr>
            <a:lvl7pPr marL="0" marR="0" lvl="6" indent="0" algn="ctr" rtl="0">
              <a:spcBef>
                <a:spcPts val="0"/>
              </a:spcBef>
              <a:buNone/>
              <a:defRPr sz="1200" b="1" i="0" u="none" strike="noStrike" cap="none">
                <a:solidFill>
                  <a:schemeClr val="lt1"/>
                </a:solidFill>
                <a:latin typeface="Helvetica Neue"/>
                <a:ea typeface="Helvetica Neue"/>
                <a:cs typeface="Helvetica Neue"/>
                <a:sym typeface="Helvetica Neue"/>
              </a:defRPr>
            </a:lvl7pPr>
            <a:lvl8pPr marL="0" marR="0" lvl="7" indent="0" algn="ctr" rtl="0">
              <a:spcBef>
                <a:spcPts val="0"/>
              </a:spcBef>
              <a:buNone/>
              <a:defRPr sz="1200" b="1" i="0" u="none" strike="noStrike" cap="none">
                <a:solidFill>
                  <a:schemeClr val="lt1"/>
                </a:solidFill>
                <a:latin typeface="Helvetica Neue"/>
                <a:ea typeface="Helvetica Neue"/>
                <a:cs typeface="Helvetica Neue"/>
                <a:sym typeface="Helvetica Neue"/>
              </a:defRPr>
            </a:lvl8pPr>
            <a:lvl9pPr marL="0" marR="0" lvl="8" indent="0" algn="ctr" rtl="0">
              <a:spcBef>
                <a:spcPts val="0"/>
              </a:spcBef>
              <a:buNone/>
              <a:defRPr sz="1200" b="1" i="0" u="none" strike="noStrike" cap="none">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9">
            <a:alphaModFix/>
          </a:blip>
          <a:srcRect/>
          <a:stretch/>
        </p:blipFill>
        <p:spPr>
          <a:xfrm>
            <a:off x="384233" y="5929991"/>
            <a:ext cx="578746" cy="5787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ribbr.com/methodology/likert-scal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upport@clearimpac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clearimpact.com/en/my-downloads" TargetMode="External"/><Relationship Id="rId7" Type="http://schemas.openxmlformats.org/officeDocument/2006/relationships/hyperlink" Target="mailto:support@clearimpact.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support.clearimpact.com/en/compyle-implementation-field-types" TargetMode="External"/><Relationship Id="rId5" Type="http://schemas.openxmlformats.org/officeDocument/2006/relationships/hyperlink" Target="https://support.clearimpact.com/en/compyle-release-notes-august-2023" TargetMode="External"/><Relationship Id="rId4" Type="http://schemas.openxmlformats.org/officeDocument/2006/relationships/hyperlink" Target="https://support.clearimpact.com/en/data-download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subTitle" idx="1"/>
          </p:nvPr>
        </p:nvSpPr>
        <p:spPr>
          <a:xfrm>
            <a:off x="5745018" y="2688705"/>
            <a:ext cx="6059634" cy="1626505"/>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SzPts val="2400"/>
              <a:buNone/>
            </a:pPr>
            <a:r>
              <a:rPr lang="en-US" i="1" dirty="0"/>
              <a:t>Improving the Flow of Data Into and Out of Compyle</a:t>
            </a:r>
          </a:p>
          <a:p>
            <a:pPr marL="0" lvl="0" indent="0" algn="r" rtl="0">
              <a:lnSpc>
                <a:spcPct val="90000"/>
              </a:lnSpc>
              <a:spcBef>
                <a:spcPts val="0"/>
              </a:spcBef>
              <a:spcAft>
                <a:spcPts val="0"/>
              </a:spcAft>
              <a:buSzPts val="2400"/>
              <a:buNone/>
            </a:pPr>
            <a:endParaRPr lang="en-US" dirty="0"/>
          </a:p>
          <a:p>
            <a:pPr marL="0" lvl="0" indent="0" algn="r" rtl="0">
              <a:lnSpc>
                <a:spcPct val="90000"/>
              </a:lnSpc>
              <a:spcBef>
                <a:spcPts val="0"/>
              </a:spcBef>
              <a:spcAft>
                <a:spcPts val="0"/>
              </a:spcAft>
              <a:buSzPts val="2400"/>
              <a:buNone/>
            </a:pPr>
            <a:r>
              <a:rPr lang="en-US" dirty="0"/>
              <a:t>August 2023</a:t>
            </a:r>
            <a:endParaRPr dirty="0"/>
          </a:p>
        </p:txBody>
      </p:sp>
      <p:sp>
        <p:nvSpPr>
          <p:cNvPr id="114" name="Google Shape;114;p18"/>
          <p:cNvSpPr txBox="1">
            <a:spLocks noGrp="1"/>
          </p:cNvSpPr>
          <p:nvPr>
            <p:ph type="ctrTitle"/>
          </p:nvPr>
        </p:nvSpPr>
        <p:spPr>
          <a:xfrm>
            <a:off x="5843847" y="402706"/>
            <a:ext cx="6431280" cy="228599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053A0"/>
              </a:buClr>
              <a:buSzPct val="86988"/>
              <a:buFont typeface="Helvetica Neue"/>
              <a:buNone/>
            </a:pPr>
            <a:r>
              <a:rPr lang="en-US" sz="5977" dirty="0"/>
              <a:t>Compyle</a:t>
            </a:r>
            <a:br>
              <a:rPr lang="en-US" sz="5977" dirty="0"/>
            </a:br>
            <a:r>
              <a:rPr lang="en-US" sz="2000" dirty="0"/>
              <a:t> </a:t>
            </a:r>
            <a:br>
              <a:rPr lang="en-US" sz="5977" dirty="0"/>
            </a:br>
            <a:r>
              <a:rPr lang="en-US" sz="4000" dirty="0"/>
              <a:t>Fields, Files, &amp; Formatting Release</a:t>
            </a:r>
            <a:endParaRPr sz="4000" dirty="0"/>
          </a:p>
        </p:txBody>
      </p:sp>
      <p:pic>
        <p:nvPicPr>
          <p:cNvPr id="115" name="Google Shape;115;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537043">
            <a:off x="2047968" y="3378288"/>
            <a:ext cx="1018282" cy="86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284205" y="790569"/>
            <a:ext cx="11689492" cy="5536089"/>
          </a:xfrm>
          <a:prstGeom prst="rect">
            <a:avLst/>
          </a:prstGeom>
          <a:noFill/>
          <a:ln>
            <a:noFill/>
          </a:ln>
        </p:spPr>
        <p:txBody>
          <a:bodyPr spcFirstLastPara="1" wrap="square" lIns="742950" tIns="45700" rIns="91425" bIns="45700" anchor="t" anchorCtr="0">
            <a:normAutofit fontScale="92500" lnSpcReduction="20000"/>
          </a:bodyPr>
          <a:lstStyle/>
          <a:p>
            <a:pPr indent="-365760">
              <a:lnSpc>
                <a:spcPct val="150000"/>
              </a:lnSpc>
              <a:spcBef>
                <a:spcPts val="0"/>
              </a:spcBef>
              <a:buSzPct val="100000"/>
              <a:buFont typeface="+mj-lt"/>
              <a:buAutoNum type="arabicParenR"/>
            </a:pPr>
            <a:r>
              <a:rPr lang="en-US" sz="2400" dirty="0"/>
              <a:t>Admin &gt; Data Downloads</a:t>
            </a:r>
          </a:p>
          <a:p>
            <a:pPr indent="-365760">
              <a:lnSpc>
                <a:spcPct val="150000"/>
              </a:lnSpc>
              <a:spcBef>
                <a:spcPts val="0"/>
              </a:spcBef>
              <a:buSzPct val="100000"/>
              <a:buFont typeface="+mj-lt"/>
              <a:buAutoNum type="arabicParenR"/>
            </a:pPr>
            <a:r>
              <a:rPr lang="en-US" sz="2400" dirty="0"/>
              <a:t>The downloaded files list is broken up into categories based on the kind of export.</a:t>
            </a:r>
          </a:p>
          <a:p>
            <a:pPr marL="1120140" lvl="1" indent="-274320">
              <a:lnSpc>
                <a:spcPct val="150000"/>
              </a:lnSpc>
              <a:spcBef>
                <a:spcPts val="0"/>
              </a:spcBef>
              <a:buSzPct val="100000"/>
              <a:buFont typeface="+mj-lt"/>
              <a:buAutoNum type="alphaLcParenR"/>
            </a:pPr>
            <a:r>
              <a:rPr lang="en-US" sz="2400" dirty="0"/>
              <a:t>Participants and Organizations</a:t>
            </a:r>
          </a:p>
          <a:p>
            <a:pPr marL="1120140" lvl="1" indent="-274320">
              <a:lnSpc>
                <a:spcPct val="150000"/>
              </a:lnSpc>
              <a:spcBef>
                <a:spcPts val="0"/>
              </a:spcBef>
              <a:buSzPct val="100000"/>
              <a:buFont typeface="+mj-lt"/>
              <a:buAutoNum type="alphaLcParenR"/>
            </a:pPr>
            <a:r>
              <a:rPr lang="en-US" sz="2400" dirty="0"/>
              <a:t>Surveys and Data Forms</a:t>
            </a:r>
          </a:p>
          <a:p>
            <a:pPr marL="1120140" lvl="1" indent="-274320">
              <a:lnSpc>
                <a:spcPct val="150000"/>
              </a:lnSpc>
              <a:spcBef>
                <a:spcPts val="0"/>
              </a:spcBef>
              <a:buSzPct val="100000"/>
              <a:buFont typeface="+mj-lt"/>
              <a:buAutoNum type="alphaLcParenR"/>
            </a:pPr>
            <a:r>
              <a:rPr lang="en-US" sz="2400" dirty="0"/>
              <a:t>Notes</a:t>
            </a:r>
          </a:p>
          <a:p>
            <a:pPr marL="1120140" lvl="1" indent="-274320">
              <a:lnSpc>
                <a:spcPct val="150000"/>
              </a:lnSpc>
              <a:spcBef>
                <a:spcPts val="0"/>
              </a:spcBef>
              <a:buSzPct val="100000"/>
              <a:buFont typeface="+mj-lt"/>
              <a:buAutoNum type="alphaLcParenR"/>
            </a:pPr>
            <a:r>
              <a:rPr lang="en-US" sz="2400" dirty="0"/>
              <a:t>Scorecard Feeds</a:t>
            </a:r>
          </a:p>
          <a:p>
            <a:pPr marL="1120140" lvl="1" indent="-274320">
              <a:lnSpc>
                <a:spcPct val="150000"/>
              </a:lnSpc>
              <a:spcBef>
                <a:spcPts val="0"/>
              </a:spcBef>
              <a:buSzPct val="100000"/>
              <a:buFont typeface="+mj-lt"/>
              <a:buAutoNum type="alphaLcParenR"/>
            </a:pPr>
            <a:r>
              <a:rPr lang="en-US" sz="2400" dirty="0"/>
              <a:t>Admin Tools</a:t>
            </a:r>
          </a:p>
          <a:p>
            <a:pPr marL="662940" indent="-571500">
              <a:lnSpc>
                <a:spcPct val="100000"/>
              </a:lnSpc>
              <a:spcBef>
                <a:spcPts val="0"/>
              </a:spcBef>
              <a:buSzPct val="100000"/>
              <a:buFont typeface="+mj-lt"/>
              <a:buAutoNum type="arabicParenR"/>
            </a:pPr>
            <a:endParaRPr lang="en-US" sz="2400" dirty="0"/>
          </a:p>
          <a:p>
            <a:pPr indent="-365760">
              <a:lnSpc>
                <a:spcPct val="150000"/>
              </a:lnSpc>
              <a:spcBef>
                <a:spcPts val="0"/>
              </a:spcBef>
              <a:buSzPct val="100000"/>
              <a:buFont typeface="+mj-lt"/>
              <a:buAutoNum type="arabicParenR"/>
            </a:pPr>
            <a:r>
              <a:rPr lang="en-US" sz="2400" dirty="0"/>
              <a:t>Files will show as “Viewed” if anyone has downloaded that file, such as the user who requested it. </a:t>
            </a:r>
          </a:p>
          <a:p>
            <a:pPr marL="628650" lvl="1" indent="-365760">
              <a:lnSpc>
                <a:spcPct val="100000"/>
              </a:lnSpc>
              <a:spcBef>
                <a:spcPts val="0"/>
              </a:spcBef>
              <a:buSzPct val="100000"/>
              <a:buFont typeface="Arial"/>
              <a:buAutoNum type="alphaLcParenR"/>
            </a:pPr>
            <a:endParaRPr lang="en-US" sz="1100" dirty="0"/>
          </a:p>
          <a:p>
            <a:pPr marL="0" indent="-194310">
              <a:lnSpc>
                <a:spcPct val="100000"/>
              </a:lnSpc>
              <a:spcBef>
                <a:spcPts val="0"/>
              </a:spcBef>
              <a:buSzPct val="100000"/>
              <a:buNone/>
            </a:pPr>
            <a:r>
              <a:rPr lang="en-US" sz="2300" i="1" dirty="0">
                <a:solidFill>
                  <a:srgbClr val="A5A5A5"/>
                </a:solidFill>
              </a:rPr>
              <a:t>Benefits:  See what files your users have requested for download. Export large data sets once and allow multiple admins to access the download. Avoid accidentally exporting the same file over again. Have an option to generate a download now but wait to access the file until you are on a more secure device. </a:t>
            </a:r>
            <a:endParaRPr sz="2300" i="1" dirty="0">
              <a:solidFill>
                <a:srgbClr val="A5A5A5"/>
              </a:solidFill>
            </a:endParaRPr>
          </a:p>
        </p:txBody>
      </p:sp>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Data Downloads</a:t>
            </a:r>
          </a:p>
        </p:txBody>
      </p:sp>
    </p:spTree>
    <p:extLst>
      <p:ext uri="{BB962C8B-B14F-4D97-AF65-F5344CB8AC3E}">
        <p14:creationId xmlns:p14="http://schemas.microsoft.com/office/powerpoint/2010/main" val="332820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379305" y="901148"/>
            <a:ext cx="8600660" cy="18258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000" dirty="0">
                <a:solidFill>
                  <a:srgbClr val="0053A0"/>
                </a:solidFill>
              </a:rPr>
              <a:t>Field Types</a:t>
            </a:r>
            <a:endParaRPr sz="6000" dirty="0">
              <a:solidFill>
                <a:srgbClr val="0053A0"/>
              </a:solidFill>
            </a:endParaRPr>
          </a:p>
        </p:txBody>
      </p:sp>
      <p:pic>
        <p:nvPicPr>
          <p:cNvPr id="157" name="Google Shape;157;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917084">
            <a:off x="3880137" y="2559615"/>
            <a:ext cx="1086858" cy="7697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619760" y="856034"/>
            <a:ext cx="10779760" cy="5924145"/>
          </a:xfrm>
          <a:prstGeom prst="rect">
            <a:avLst/>
          </a:prstGeom>
          <a:noFill/>
          <a:ln>
            <a:noFill/>
          </a:ln>
        </p:spPr>
        <p:txBody>
          <a:bodyPr spcFirstLastPara="1" wrap="square" lIns="365760" tIns="45700" rIns="365760" bIns="0" anchor="t" anchorCtr="0">
            <a:normAutofit fontScale="70000" lnSpcReduction="20000"/>
          </a:bodyPr>
          <a:lstStyle/>
          <a:p>
            <a:pPr marL="274320" indent="-457200">
              <a:lnSpc>
                <a:spcPct val="120000"/>
              </a:lnSpc>
              <a:spcBef>
                <a:spcPts val="0"/>
              </a:spcBef>
              <a:spcAft>
                <a:spcPts val="600"/>
              </a:spcAft>
              <a:buSzPct val="100000"/>
              <a:buFont typeface="+mj-lt"/>
              <a:buAutoNum type="arabicParenR"/>
            </a:pPr>
            <a:r>
              <a:rPr lang="en-US" sz="3000" dirty="0"/>
              <a:t>Allows users to attach one file per field</a:t>
            </a:r>
          </a:p>
          <a:p>
            <a:pPr marL="274320" indent="-457200">
              <a:lnSpc>
                <a:spcPct val="120000"/>
              </a:lnSpc>
              <a:spcBef>
                <a:spcPts val="0"/>
              </a:spcBef>
              <a:spcAft>
                <a:spcPts val="600"/>
              </a:spcAft>
              <a:buSzPct val="100000"/>
              <a:buFont typeface="+mj-lt"/>
              <a:buAutoNum type="arabicParenR"/>
            </a:pPr>
            <a:r>
              <a:rPr lang="en-US" sz="3000" dirty="0"/>
              <a:t>A survey form can have more than one file field. (We recommend a max of 5.)</a:t>
            </a:r>
          </a:p>
          <a:p>
            <a:pPr marL="274320" indent="-457200">
              <a:lnSpc>
                <a:spcPct val="120000"/>
              </a:lnSpc>
              <a:spcBef>
                <a:spcPts val="0"/>
              </a:spcBef>
              <a:spcAft>
                <a:spcPts val="600"/>
              </a:spcAft>
              <a:buSzPct val="100000"/>
              <a:buFont typeface="+mj-lt"/>
              <a:buAutoNum type="arabicParenR"/>
            </a:pPr>
            <a:r>
              <a:rPr lang="en-US" sz="3000" dirty="0"/>
              <a:t>Participant and Survey forms only for now (We hope to add support for notes and public forms, too.</a:t>
            </a:r>
          </a:p>
          <a:p>
            <a:pPr lvl="1">
              <a:lnSpc>
                <a:spcPct val="120000"/>
              </a:lnSpc>
              <a:spcBef>
                <a:spcPts val="0"/>
              </a:spcBef>
              <a:spcAft>
                <a:spcPts val="1200"/>
              </a:spcAft>
              <a:buSzPct val="100000"/>
            </a:pPr>
            <a:endParaRPr lang="en-US" sz="2600" dirty="0"/>
          </a:p>
          <a:p>
            <a:pPr marL="114300" indent="0">
              <a:lnSpc>
                <a:spcPct val="120000"/>
              </a:lnSpc>
              <a:spcBef>
                <a:spcPts val="0"/>
              </a:spcBef>
              <a:spcAft>
                <a:spcPts val="1200"/>
              </a:spcAft>
              <a:buSzPct val="100000"/>
              <a:buNone/>
            </a:pPr>
            <a:r>
              <a:rPr lang="en-US" sz="3000" dirty="0"/>
              <a:t>Allowed File Types</a:t>
            </a:r>
          </a:p>
          <a:p>
            <a:pPr>
              <a:lnSpc>
                <a:spcPct val="120000"/>
              </a:lnSpc>
              <a:spcBef>
                <a:spcPts val="0"/>
              </a:spcBef>
              <a:spcAft>
                <a:spcPts val="1200"/>
              </a:spcAft>
              <a:buSzPct val="100000"/>
            </a:pPr>
            <a:r>
              <a:rPr lang="en-US" sz="3000" dirty="0"/>
              <a:t>Text (</a:t>
            </a:r>
            <a:r>
              <a:rPr lang="en-US" sz="3000" dirty="0" err="1"/>
              <a:t>doc,docx,pdf,txt,gdoc,odt</a:t>
            </a:r>
            <a:r>
              <a:rPr lang="en-US" sz="3000" dirty="0"/>
              <a:t>)</a:t>
            </a:r>
          </a:p>
          <a:p>
            <a:pPr>
              <a:lnSpc>
                <a:spcPct val="120000"/>
              </a:lnSpc>
              <a:spcBef>
                <a:spcPts val="0"/>
              </a:spcBef>
              <a:spcAft>
                <a:spcPts val="1200"/>
              </a:spcAft>
              <a:buSzPct val="100000"/>
            </a:pPr>
            <a:r>
              <a:rPr lang="en-US" sz="3000" dirty="0"/>
              <a:t>Spreadsheet (</a:t>
            </a:r>
            <a:r>
              <a:rPr lang="en-US" sz="3000" dirty="0" err="1"/>
              <a:t>csv,tsv,xls,xlsx,gsheet,ods</a:t>
            </a:r>
            <a:r>
              <a:rPr lang="en-US" sz="3000" dirty="0"/>
              <a:t>)</a:t>
            </a:r>
          </a:p>
          <a:p>
            <a:pPr>
              <a:lnSpc>
                <a:spcPct val="120000"/>
              </a:lnSpc>
              <a:spcBef>
                <a:spcPts val="0"/>
              </a:spcBef>
              <a:spcAft>
                <a:spcPts val="1200"/>
              </a:spcAft>
              <a:buSzPct val="100000"/>
            </a:pPr>
            <a:r>
              <a:rPr lang="en-US" sz="3000" dirty="0"/>
              <a:t>Presentation (</a:t>
            </a:r>
            <a:r>
              <a:rPr lang="en-US" sz="3000" dirty="0" err="1"/>
              <a:t>ppt,pptx,ppsm,ppotx,gslides,odp</a:t>
            </a:r>
            <a:r>
              <a:rPr lang="en-US" sz="3000" dirty="0"/>
              <a:t>)</a:t>
            </a:r>
          </a:p>
          <a:p>
            <a:pPr>
              <a:lnSpc>
                <a:spcPct val="120000"/>
              </a:lnSpc>
              <a:spcBef>
                <a:spcPts val="0"/>
              </a:spcBef>
              <a:spcAft>
                <a:spcPts val="1200"/>
              </a:spcAft>
              <a:buSzPct val="100000"/>
            </a:pPr>
            <a:r>
              <a:rPr lang="en-US" sz="3000" dirty="0"/>
              <a:t>Image (</a:t>
            </a:r>
            <a:r>
              <a:rPr lang="en-US" sz="3000" dirty="0" err="1"/>
              <a:t>png,jpg,jpeg,gif,bmp,svg,tiff,tif</a:t>
            </a:r>
            <a:r>
              <a:rPr lang="en-US" sz="3000" dirty="0"/>
              <a:t>)</a:t>
            </a:r>
          </a:p>
          <a:p>
            <a:pPr>
              <a:lnSpc>
                <a:spcPct val="120000"/>
              </a:lnSpc>
              <a:spcBef>
                <a:spcPts val="0"/>
              </a:spcBef>
              <a:spcAft>
                <a:spcPts val="1200"/>
              </a:spcAft>
              <a:buSzPct val="100000"/>
            </a:pPr>
            <a:r>
              <a:rPr lang="en-US" sz="3000" dirty="0"/>
              <a:t>Media (wmv,mp3,mp4,mov,gif,webm,mpeg,mpg,mpe,mp1,mp2)</a:t>
            </a:r>
            <a:r>
              <a:rPr lang="en-US" sz="2600" dirty="0"/>
              <a:t> </a:t>
            </a:r>
          </a:p>
          <a:p>
            <a:pPr marL="114300" indent="0">
              <a:lnSpc>
                <a:spcPct val="120000"/>
              </a:lnSpc>
              <a:spcBef>
                <a:spcPts val="0"/>
              </a:spcBef>
              <a:spcAft>
                <a:spcPts val="1200"/>
              </a:spcAft>
              <a:buSzPct val="100000"/>
              <a:buNone/>
            </a:pPr>
            <a:r>
              <a:rPr lang="en-US" sz="2300" i="1" dirty="0">
                <a:solidFill>
                  <a:srgbClr val="A5A5A5"/>
                </a:solidFill>
              </a:rPr>
              <a:t>Benefit: Allow participants to submit documents when completing a survey form. Get more information at once and more easily identify the documents you have. </a:t>
            </a:r>
          </a:p>
        </p:txBody>
      </p:sp>
      <p:sp>
        <p:nvSpPr>
          <p:cNvPr id="164" name="Google Shape;164;p25"/>
          <p:cNvSpPr txBox="1">
            <a:spLocks noGrp="1"/>
          </p:cNvSpPr>
          <p:nvPr>
            <p:ph type="title"/>
          </p:nvPr>
        </p:nvSpPr>
        <p:spPr>
          <a:xfrm>
            <a:off x="0" y="1"/>
            <a:ext cx="12192000" cy="8560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ct val="100000"/>
              <a:buFont typeface="Helvetica Neue"/>
              <a:buNone/>
            </a:pPr>
            <a:r>
              <a:rPr lang="en-US" sz="4400" dirty="0"/>
              <a:t>File Field Type</a:t>
            </a:r>
            <a:endParaRPr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descr="Sample 5 point Scales:&#10;Source: &#10;Bhandari, P. &amp; Nikolopoulou, K. (2023, June 22). What Is a Likert Scale? | Guide &amp; Examples. Scribbr. Retrieved August 21, 2023, from https://www.scribbr.com/methodology/likert-scale/&#10;"/>
          <p:cNvSpPr txBox="1">
            <a:spLocks noGrp="1"/>
          </p:cNvSpPr>
          <p:nvPr>
            <p:ph type="body" idx="1"/>
          </p:nvPr>
        </p:nvSpPr>
        <p:spPr>
          <a:xfrm>
            <a:off x="-1" y="765520"/>
            <a:ext cx="6341807" cy="5543347"/>
          </a:xfrm>
          <a:prstGeom prst="rect">
            <a:avLst/>
          </a:prstGeom>
          <a:noFill/>
          <a:ln>
            <a:noFill/>
          </a:ln>
        </p:spPr>
        <p:txBody>
          <a:bodyPr spcFirstLastPara="1" wrap="square" lIns="365760" tIns="45700" rIns="365760" bIns="0" anchor="t" anchorCtr="0">
            <a:normAutofit fontScale="77500" lnSpcReduction="20000"/>
          </a:bodyPr>
          <a:lstStyle/>
          <a:p>
            <a:pPr marL="182880" indent="-182880">
              <a:lnSpc>
                <a:spcPct val="120000"/>
              </a:lnSpc>
              <a:spcBef>
                <a:spcPts val="0"/>
              </a:spcBef>
              <a:spcAft>
                <a:spcPts val="600"/>
              </a:spcAft>
              <a:buSzPct val="100000"/>
              <a:buFont typeface="+mj-lt"/>
              <a:buAutoNum type="arabicParenR"/>
            </a:pPr>
            <a:r>
              <a:rPr lang="en-US" sz="3000" dirty="0"/>
              <a:t> A standard survey question style with an odd number of text choices displayed along a horizontal line according to values assigned to the text. </a:t>
            </a:r>
          </a:p>
          <a:p>
            <a:pPr marL="182880" indent="-182880">
              <a:lnSpc>
                <a:spcPct val="120000"/>
              </a:lnSpc>
              <a:spcBef>
                <a:spcPts val="0"/>
              </a:spcBef>
              <a:spcAft>
                <a:spcPts val="600"/>
              </a:spcAft>
              <a:buSzPct val="100000"/>
              <a:buFont typeface="+mj-lt"/>
              <a:buAutoNum type="arabicParenR"/>
            </a:pPr>
            <a:r>
              <a:rPr lang="en-US" sz="3000" dirty="0"/>
              <a:t> Only a single option can be selected.</a:t>
            </a:r>
          </a:p>
          <a:p>
            <a:pPr marL="182880" indent="-182880">
              <a:lnSpc>
                <a:spcPct val="120000"/>
              </a:lnSpc>
              <a:spcBef>
                <a:spcPts val="0"/>
              </a:spcBef>
              <a:spcAft>
                <a:spcPts val="600"/>
              </a:spcAft>
              <a:buSzPct val="100000"/>
              <a:buFont typeface="+mj-lt"/>
              <a:buAutoNum type="arabicParenR"/>
            </a:pPr>
            <a:r>
              <a:rPr lang="en-US" sz="3000" dirty="0"/>
              <a:t> Limit of seven options per field</a:t>
            </a:r>
          </a:p>
          <a:p>
            <a:pPr marL="182880" indent="-182880">
              <a:lnSpc>
                <a:spcPct val="120000"/>
              </a:lnSpc>
              <a:spcBef>
                <a:spcPts val="0"/>
              </a:spcBef>
              <a:spcAft>
                <a:spcPts val="600"/>
              </a:spcAft>
              <a:buSzPct val="100000"/>
              <a:buFont typeface="+mj-lt"/>
              <a:buAutoNum type="arabicParenR"/>
            </a:pPr>
            <a:r>
              <a:rPr lang="en-US" sz="3000" dirty="0"/>
              <a:t> On multi-entry forms and small screens, displays as radio button field</a:t>
            </a:r>
          </a:p>
          <a:p>
            <a:pPr marL="114300" indent="0">
              <a:lnSpc>
                <a:spcPct val="120000"/>
              </a:lnSpc>
              <a:spcBef>
                <a:spcPts val="0"/>
              </a:spcBef>
              <a:spcAft>
                <a:spcPts val="1200"/>
              </a:spcAft>
              <a:buSzPct val="100000"/>
              <a:buNone/>
            </a:pPr>
            <a:endParaRPr lang="en-US" sz="2300" i="1" dirty="0">
              <a:solidFill>
                <a:srgbClr val="A5A5A5"/>
              </a:solidFill>
            </a:endParaRPr>
          </a:p>
          <a:p>
            <a:pPr marL="114300" indent="0">
              <a:lnSpc>
                <a:spcPct val="120000"/>
              </a:lnSpc>
              <a:spcBef>
                <a:spcPts val="0"/>
              </a:spcBef>
              <a:spcAft>
                <a:spcPts val="1200"/>
              </a:spcAft>
              <a:buSzPct val="100000"/>
              <a:buNone/>
            </a:pPr>
            <a:r>
              <a:rPr lang="en-US" sz="2300" i="1" dirty="0">
                <a:solidFill>
                  <a:srgbClr val="A5A5A5"/>
                </a:solidFill>
              </a:rPr>
              <a:t>Benefit: Present options more concisely and in a familiar format. More input variety to keep respondents engaged.</a:t>
            </a:r>
          </a:p>
        </p:txBody>
      </p:sp>
      <p:sp>
        <p:nvSpPr>
          <p:cNvPr id="164" name="Google Shape;164;p25"/>
          <p:cNvSpPr txBox="1">
            <a:spLocks noGrp="1"/>
          </p:cNvSpPr>
          <p:nvPr>
            <p:ph type="title"/>
          </p:nvPr>
        </p:nvSpPr>
        <p:spPr>
          <a:xfrm>
            <a:off x="0" y="2"/>
            <a:ext cx="6449961" cy="7203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ct val="100000"/>
              <a:buFont typeface="Helvetica Neue"/>
              <a:buNone/>
            </a:pPr>
            <a:r>
              <a:rPr lang="en-US" sz="4000" dirty="0"/>
              <a:t>Likert Scale Field Type</a:t>
            </a:r>
            <a:endParaRPr sz="4000" dirty="0"/>
          </a:p>
        </p:txBody>
      </p:sp>
      <p:sp>
        <p:nvSpPr>
          <p:cNvPr id="9" name="TextBox 8">
            <a:extLst>
              <a:ext uri="{FF2B5EF4-FFF2-40B4-BE49-F238E27FC236}">
                <a16:creationId xmlns:a16="http://schemas.microsoft.com/office/drawing/2014/main" id="{24D2BFE5-38F8-66D4-C800-8BDCA9F9A5C9}"/>
              </a:ext>
            </a:extLst>
          </p:cNvPr>
          <p:cNvSpPr txBox="1"/>
          <p:nvPr/>
        </p:nvSpPr>
        <p:spPr>
          <a:xfrm>
            <a:off x="2310714" y="6308867"/>
            <a:ext cx="9881286" cy="523220"/>
          </a:xfrm>
          <a:prstGeom prst="rect">
            <a:avLst/>
          </a:prstGeom>
          <a:noFill/>
        </p:spPr>
        <p:txBody>
          <a:bodyPr wrap="square" rtlCol="0">
            <a:spAutoFit/>
          </a:bodyPr>
          <a:lstStyle/>
          <a:p>
            <a:r>
              <a:rPr lang="en-US" sz="1400" b="0" i="0" dirty="0">
                <a:solidFill>
                  <a:srgbClr val="202F66"/>
                </a:solidFill>
                <a:effectLst/>
                <a:latin typeface="Inter"/>
              </a:rPr>
              <a:t>Bhandari, P. &amp; </a:t>
            </a:r>
            <a:r>
              <a:rPr lang="en-US" sz="1400" b="0" i="0" dirty="0" err="1">
                <a:solidFill>
                  <a:srgbClr val="202F66"/>
                </a:solidFill>
                <a:effectLst/>
                <a:latin typeface="Inter"/>
              </a:rPr>
              <a:t>Nikolopoulou</a:t>
            </a:r>
            <a:r>
              <a:rPr lang="en-US" sz="1400" b="0" i="0" dirty="0">
                <a:solidFill>
                  <a:srgbClr val="202F66"/>
                </a:solidFill>
                <a:effectLst/>
                <a:latin typeface="Inter"/>
              </a:rPr>
              <a:t>, K. (2023, June 22). </a:t>
            </a:r>
            <a:r>
              <a:rPr lang="en-US" sz="1400" b="0" i="1" dirty="0">
                <a:solidFill>
                  <a:srgbClr val="202F66"/>
                </a:solidFill>
                <a:effectLst/>
                <a:latin typeface="Inter"/>
              </a:rPr>
              <a:t>What Is a Likert Scale? | Guide &amp; Examples.</a:t>
            </a:r>
            <a:r>
              <a:rPr lang="en-US" sz="1400" b="0" i="0" dirty="0">
                <a:solidFill>
                  <a:srgbClr val="202F66"/>
                </a:solidFill>
                <a:effectLst/>
                <a:latin typeface="Inter"/>
              </a:rPr>
              <a:t> </a:t>
            </a:r>
            <a:r>
              <a:rPr lang="en-US" sz="1400" b="0" i="0" dirty="0" err="1">
                <a:solidFill>
                  <a:srgbClr val="202F66"/>
                </a:solidFill>
                <a:effectLst/>
                <a:latin typeface="Inter"/>
              </a:rPr>
              <a:t>Scribbr</a:t>
            </a:r>
            <a:r>
              <a:rPr lang="en-US" sz="1400" b="0" i="0" dirty="0">
                <a:solidFill>
                  <a:srgbClr val="202F66"/>
                </a:solidFill>
                <a:effectLst/>
                <a:latin typeface="Inter"/>
              </a:rPr>
              <a:t>. Retrieved August 21, 2023, from </a:t>
            </a:r>
            <a:r>
              <a:rPr lang="en-US" sz="1400" b="0" i="0" dirty="0">
                <a:solidFill>
                  <a:srgbClr val="202F66"/>
                </a:solidFill>
                <a:effectLst/>
                <a:latin typeface="Inter"/>
                <a:hlinkClick r:id="rId3"/>
              </a:rPr>
              <a:t>https://www.scribbr.com/methodology/likert-scale/</a:t>
            </a:r>
            <a:endParaRPr lang="en-US" dirty="0"/>
          </a:p>
        </p:txBody>
      </p:sp>
      <p:pic>
        <p:nvPicPr>
          <p:cNvPr id="5" name="Picture 4">
            <a:extLst>
              <a:ext uri="{FF2B5EF4-FFF2-40B4-BE49-F238E27FC236}">
                <a16:creationId xmlns:a16="http://schemas.microsoft.com/office/drawing/2014/main" id="{C1688C01-4206-0D40-8020-A8C487102679}"/>
              </a:ext>
            </a:extLst>
          </p:cNvPr>
          <p:cNvPicPr>
            <a:picLocks noChangeAspect="1"/>
          </p:cNvPicPr>
          <p:nvPr/>
        </p:nvPicPr>
        <p:blipFill>
          <a:blip r:embed="rId4"/>
          <a:stretch>
            <a:fillRect/>
          </a:stretch>
        </p:blipFill>
        <p:spPr>
          <a:xfrm>
            <a:off x="7200467" y="0"/>
            <a:ext cx="4991533" cy="6111770"/>
          </a:xfrm>
          <a:prstGeom prst="rect">
            <a:avLst/>
          </a:prstGeom>
        </p:spPr>
      </p:pic>
    </p:spTree>
    <p:extLst>
      <p:ext uri="{BB962C8B-B14F-4D97-AF65-F5344CB8AC3E}">
        <p14:creationId xmlns:p14="http://schemas.microsoft.com/office/powerpoint/2010/main" val="158198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4077730" y="1075038"/>
            <a:ext cx="8114270" cy="5040627"/>
          </a:xfrm>
          <a:prstGeom prst="rect">
            <a:avLst/>
          </a:prstGeom>
          <a:noFill/>
          <a:ln>
            <a:noFill/>
          </a:ln>
        </p:spPr>
        <p:txBody>
          <a:bodyPr spcFirstLastPara="1" wrap="square" lIns="365760" tIns="45700" rIns="365760" bIns="0" anchor="t" anchorCtr="0">
            <a:normAutofit fontScale="92500"/>
          </a:bodyPr>
          <a:lstStyle/>
          <a:p>
            <a:pPr marL="274320" indent="-457200">
              <a:lnSpc>
                <a:spcPct val="120000"/>
              </a:lnSpc>
              <a:spcBef>
                <a:spcPts val="0"/>
              </a:spcBef>
              <a:spcAft>
                <a:spcPts val="600"/>
              </a:spcAft>
              <a:buSzPct val="100000"/>
              <a:buFont typeface="+mj-lt"/>
              <a:buAutoNum type="arabicParenR"/>
            </a:pPr>
            <a:r>
              <a:rPr lang="en-US" sz="2800" dirty="0"/>
              <a:t>New 12-hour time format with am/pm setting</a:t>
            </a:r>
          </a:p>
          <a:p>
            <a:pPr marL="274320" indent="-457200">
              <a:lnSpc>
                <a:spcPct val="120000"/>
              </a:lnSpc>
              <a:spcBef>
                <a:spcPts val="0"/>
              </a:spcBef>
              <a:spcAft>
                <a:spcPts val="600"/>
              </a:spcAft>
              <a:buSzPct val="100000"/>
              <a:buFont typeface="+mj-lt"/>
              <a:buAutoNum type="arabicParenR"/>
            </a:pPr>
            <a:r>
              <a:rPr lang="en-US" sz="2800" dirty="0"/>
              <a:t>For capturing the time when something happened</a:t>
            </a:r>
          </a:p>
          <a:p>
            <a:pPr marL="274320" indent="-457200">
              <a:lnSpc>
                <a:spcPct val="120000"/>
              </a:lnSpc>
              <a:spcBef>
                <a:spcPts val="0"/>
              </a:spcBef>
              <a:spcAft>
                <a:spcPts val="600"/>
              </a:spcAft>
              <a:buSzPct val="100000"/>
              <a:buFont typeface="+mj-lt"/>
              <a:buAutoNum type="arabicParenR"/>
            </a:pPr>
            <a:r>
              <a:rPr lang="en-US" sz="2800" dirty="0"/>
              <a:t>This is a new field. The existing “Time” field is now “Time Spent.” That field type collects hours and minutes without the time-of-day indicator. </a:t>
            </a:r>
            <a:endParaRPr lang="en-US" sz="2800" i="1" dirty="0">
              <a:solidFill>
                <a:srgbClr val="A5A5A5"/>
              </a:solidFill>
            </a:endParaRPr>
          </a:p>
          <a:p>
            <a:pPr marL="114300" indent="0">
              <a:lnSpc>
                <a:spcPct val="120000"/>
              </a:lnSpc>
              <a:spcBef>
                <a:spcPts val="0"/>
              </a:spcBef>
              <a:spcAft>
                <a:spcPts val="1200"/>
              </a:spcAft>
              <a:buSzPct val="100000"/>
              <a:buNone/>
            </a:pPr>
            <a:endParaRPr lang="en-US" sz="1800" i="1" dirty="0">
              <a:solidFill>
                <a:srgbClr val="A5A5A5"/>
              </a:solidFill>
            </a:endParaRPr>
          </a:p>
          <a:p>
            <a:pPr marL="114300" indent="0">
              <a:lnSpc>
                <a:spcPct val="120000"/>
              </a:lnSpc>
              <a:spcBef>
                <a:spcPts val="0"/>
              </a:spcBef>
              <a:spcAft>
                <a:spcPts val="1200"/>
              </a:spcAft>
              <a:buSzPct val="100000"/>
              <a:buNone/>
            </a:pPr>
            <a:r>
              <a:rPr lang="en-US" sz="1800" i="1" dirty="0">
                <a:solidFill>
                  <a:srgbClr val="A5A5A5"/>
                </a:solidFill>
              </a:rPr>
              <a:t>Benefit: Make it easier to track when an activity occurred. Gather more precise time information. </a:t>
            </a:r>
          </a:p>
        </p:txBody>
      </p:sp>
      <p:sp>
        <p:nvSpPr>
          <p:cNvPr id="164" name="Google Shape;164;p25"/>
          <p:cNvSpPr txBox="1">
            <a:spLocks noGrp="1"/>
          </p:cNvSpPr>
          <p:nvPr>
            <p:ph type="title"/>
          </p:nvPr>
        </p:nvSpPr>
        <p:spPr>
          <a:xfrm>
            <a:off x="0" y="1"/>
            <a:ext cx="12192000" cy="8560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ct val="100000"/>
              <a:buFont typeface="Helvetica Neue"/>
              <a:buNone/>
            </a:pPr>
            <a:r>
              <a:rPr lang="en-US" sz="4400" dirty="0"/>
              <a:t>Time Field Type</a:t>
            </a:r>
            <a:endParaRPr sz="4400" dirty="0"/>
          </a:p>
        </p:txBody>
      </p:sp>
      <p:pic>
        <p:nvPicPr>
          <p:cNvPr id="3" name="Graphic 2" descr="Hourglass 60% outline">
            <a:extLst>
              <a:ext uri="{FF2B5EF4-FFF2-40B4-BE49-F238E27FC236}">
                <a16:creationId xmlns:a16="http://schemas.microsoft.com/office/drawing/2014/main" id="{15C07A20-CA66-7B93-ECF6-A58769E4BA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603" y="3307404"/>
            <a:ext cx="856034" cy="856034"/>
          </a:xfrm>
          <a:prstGeom prst="rect">
            <a:avLst/>
          </a:prstGeom>
        </p:spPr>
      </p:pic>
      <p:pic>
        <p:nvPicPr>
          <p:cNvPr id="5" name="Graphic 4" descr="Alarm clock with solid fill">
            <a:extLst>
              <a:ext uri="{FF2B5EF4-FFF2-40B4-BE49-F238E27FC236}">
                <a16:creationId xmlns:a16="http://schemas.microsoft.com/office/drawing/2014/main" id="{D8DA0423-4EEC-B68C-AF85-A908E1C0DE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237" y="1823542"/>
            <a:ext cx="914400" cy="914400"/>
          </a:xfrm>
          <a:prstGeom prst="rect">
            <a:avLst/>
          </a:prstGeom>
        </p:spPr>
      </p:pic>
      <p:sp>
        <p:nvSpPr>
          <p:cNvPr id="6" name="Google Shape;163;p25">
            <a:extLst>
              <a:ext uri="{FF2B5EF4-FFF2-40B4-BE49-F238E27FC236}">
                <a16:creationId xmlns:a16="http://schemas.microsoft.com/office/drawing/2014/main" id="{62E5DBD9-63E7-F6EF-BD89-C0C5B47EF7B3}"/>
              </a:ext>
            </a:extLst>
          </p:cNvPr>
          <p:cNvSpPr txBox="1">
            <a:spLocks/>
          </p:cNvSpPr>
          <p:nvPr/>
        </p:nvSpPr>
        <p:spPr>
          <a:xfrm>
            <a:off x="997998" y="1823542"/>
            <a:ext cx="3683015" cy="2859669"/>
          </a:xfrm>
          <a:prstGeom prst="rect">
            <a:avLst/>
          </a:prstGeom>
          <a:noFill/>
          <a:ln>
            <a:noFill/>
          </a:ln>
        </p:spPr>
        <p:txBody>
          <a:bodyPr spcFirstLastPara="1" wrap="square" lIns="365760" tIns="45700" rIns="365760" bIns="0" anchor="t" anchorCtr="0">
            <a:norm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rgbClr val="A71930"/>
              </a:buClr>
              <a:buSzPts val="18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342900" algn="l" rtl="0" eaLnBrk="1" hangingPunct="1">
              <a:lnSpc>
                <a:spcPct val="90000"/>
              </a:lnSpc>
              <a:spcBef>
                <a:spcPts val="500"/>
              </a:spcBef>
              <a:spcAft>
                <a:spcPts val="0"/>
              </a:spcAft>
              <a:buClr>
                <a:srgbClr val="A71930"/>
              </a:buClr>
              <a:buSzPts val="18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342900" algn="l" rtl="0" eaLnBrk="1" hangingPunct="1">
              <a:lnSpc>
                <a:spcPct val="90000"/>
              </a:lnSpc>
              <a:spcBef>
                <a:spcPts val="500"/>
              </a:spcBef>
              <a:spcAft>
                <a:spcPts val="0"/>
              </a:spcAft>
              <a:buClr>
                <a:srgbClr val="A71930"/>
              </a:buClr>
              <a:buSzPts val="1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20000"/>
              </a:lnSpc>
              <a:spcBef>
                <a:spcPts val="0"/>
              </a:spcBef>
              <a:spcAft>
                <a:spcPts val="600"/>
              </a:spcAft>
              <a:buSzPct val="100000"/>
              <a:buNone/>
            </a:pPr>
            <a:r>
              <a:rPr lang="en-US" sz="2300" b="1" dirty="0"/>
              <a:t>New Time Field = Time of Day</a:t>
            </a:r>
          </a:p>
          <a:p>
            <a:pPr marL="0" indent="0">
              <a:lnSpc>
                <a:spcPct val="120000"/>
              </a:lnSpc>
              <a:spcBef>
                <a:spcPts val="0"/>
              </a:spcBef>
              <a:spcAft>
                <a:spcPts val="600"/>
              </a:spcAft>
              <a:buSzPct val="100000"/>
              <a:buNone/>
            </a:pPr>
            <a:endParaRPr lang="en-US" sz="2300" b="1" dirty="0"/>
          </a:p>
          <a:p>
            <a:pPr marL="0" indent="0">
              <a:lnSpc>
                <a:spcPct val="120000"/>
              </a:lnSpc>
              <a:spcBef>
                <a:spcPts val="0"/>
              </a:spcBef>
              <a:spcAft>
                <a:spcPts val="600"/>
              </a:spcAft>
              <a:buSzPct val="100000"/>
              <a:buNone/>
            </a:pPr>
            <a:r>
              <a:rPr lang="en-US" sz="2300" b="1" dirty="0"/>
              <a:t>Time Spent Field = How long</a:t>
            </a:r>
          </a:p>
        </p:txBody>
      </p:sp>
    </p:spTree>
    <p:extLst>
      <p:ext uri="{BB962C8B-B14F-4D97-AF65-F5344CB8AC3E}">
        <p14:creationId xmlns:p14="http://schemas.microsoft.com/office/powerpoint/2010/main" val="424158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917186" y="856034"/>
            <a:ext cx="10482334" cy="5924145"/>
          </a:xfrm>
          <a:prstGeom prst="rect">
            <a:avLst/>
          </a:prstGeom>
          <a:noFill/>
          <a:ln>
            <a:noFill/>
          </a:ln>
        </p:spPr>
        <p:txBody>
          <a:bodyPr spcFirstLastPara="1" wrap="square" lIns="365760" tIns="45700" rIns="365760" bIns="0" anchor="t" anchorCtr="0">
            <a:normAutofit fontScale="77500" lnSpcReduction="20000"/>
          </a:bodyPr>
          <a:lstStyle/>
          <a:p>
            <a:pPr marL="0" indent="0">
              <a:lnSpc>
                <a:spcPct val="120000"/>
              </a:lnSpc>
              <a:spcBef>
                <a:spcPts val="0"/>
              </a:spcBef>
              <a:spcAft>
                <a:spcPts val="600"/>
              </a:spcAft>
              <a:buSzPct val="100000"/>
              <a:buNone/>
            </a:pPr>
            <a:r>
              <a:rPr lang="en-US" sz="3000" dirty="0"/>
              <a:t>URL field: </a:t>
            </a:r>
          </a:p>
          <a:p>
            <a:pPr marL="274320" indent="-457200">
              <a:lnSpc>
                <a:spcPct val="120000"/>
              </a:lnSpc>
              <a:spcBef>
                <a:spcPts val="0"/>
              </a:spcBef>
              <a:spcAft>
                <a:spcPts val="600"/>
              </a:spcAft>
              <a:buSzPct val="100000"/>
              <a:buFont typeface="+mj-lt"/>
              <a:buAutoNum type="arabicParenR"/>
            </a:pPr>
            <a:r>
              <a:rPr lang="en-US" sz="3000" dirty="0"/>
              <a:t>Enter a website</a:t>
            </a:r>
          </a:p>
          <a:p>
            <a:pPr marL="274320" indent="-457200">
              <a:lnSpc>
                <a:spcPct val="120000"/>
              </a:lnSpc>
              <a:spcBef>
                <a:spcPts val="0"/>
              </a:spcBef>
              <a:spcAft>
                <a:spcPts val="600"/>
              </a:spcAft>
              <a:buSzPct val="100000"/>
              <a:buFont typeface="+mj-lt"/>
              <a:buAutoNum type="arabicParenR"/>
            </a:pPr>
            <a:r>
              <a:rPr lang="en-US" sz="3000" dirty="0"/>
              <a:t>On saved records</a:t>
            </a:r>
          </a:p>
          <a:p>
            <a:pPr marL="788670" lvl="1" indent="-514350">
              <a:lnSpc>
                <a:spcPct val="120000"/>
              </a:lnSpc>
              <a:spcBef>
                <a:spcPts val="0"/>
              </a:spcBef>
              <a:spcAft>
                <a:spcPts val="600"/>
              </a:spcAft>
              <a:buSzPct val="100000"/>
              <a:buFont typeface="+mj-lt"/>
              <a:buAutoNum type="alphaLcPeriod"/>
            </a:pPr>
            <a:r>
              <a:rPr lang="en-US" sz="2600" dirty="0"/>
              <a:t> Link to open site </a:t>
            </a:r>
          </a:p>
          <a:p>
            <a:pPr marL="788670" lvl="1" indent="-514350">
              <a:lnSpc>
                <a:spcPct val="120000"/>
              </a:lnSpc>
              <a:spcBef>
                <a:spcPts val="0"/>
              </a:spcBef>
              <a:spcAft>
                <a:spcPts val="600"/>
              </a:spcAft>
              <a:buSzPct val="100000"/>
              <a:buFont typeface="+mj-lt"/>
              <a:buAutoNum type="alphaLcPeriod"/>
            </a:pPr>
            <a:r>
              <a:rPr lang="en-US" sz="2600" dirty="0"/>
              <a:t> Copy Link button</a:t>
            </a:r>
          </a:p>
          <a:p>
            <a:pPr marL="274320" indent="-457200">
              <a:lnSpc>
                <a:spcPct val="120000"/>
              </a:lnSpc>
              <a:spcBef>
                <a:spcPts val="0"/>
              </a:spcBef>
              <a:spcAft>
                <a:spcPts val="600"/>
              </a:spcAft>
              <a:buSzPct val="100000"/>
              <a:buFont typeface="+mj-lt"/>
              <a:buAutoNum type="arabicParenR"/>
            </a:pPr>
            <a:endParaRPr lang="en-US" sz="3000" dirty="0"/>
          </a:p>
          <a:p>
            <a:pPr marL="0" indent="0">
              <a:lnSpc>
                <a:spcPct val="120000"/>
              </a:lnSpc>
              <a:spcBef>
                <a:spcPts val="0"/>
              </a:spcBef>
              <a:spcAft>
                <a:spcPts val="600"/>
              </a:spcAft>
              <a:buSzPct val="100000"/>
              <a:buNone/>
            </a:pPr>
            <a:r>
              <a:rPr lang="en-US" sz="3000" dirty="0"/>
              <a:t>Email field:</a:t>
            </a:r>
          </a:p>
          <a:p>
            <a:pPr marL="274320" indent="-457200">
              <a:lnSpc>
                <a:spcPct val="120000"/>
              </a:lnSpc>
              <a:spcBef>
                <a:spcPts val="0"/>
              </a:spcBef>
              <a:spcAft>
                <a:spcPts val="600"/>
              </a:spcAft>
              <a:buSzPct val="100000"/>
              <a:buFont typeface="+mj-lt"/>
              <a:buAutoNum type="arabicParenR"/>
            </a:pPr>
            <a:r>
              <a:rPr lang="en-US" sz="3000" dirty="0"/>
              <a:t>Enter an email address (validation for format)</a:t>
            </a:r>
          </a:p>
          <a:p>
            <a:pPr marL="274320" indent="-457200">
              <a:lnSpc>
                <a:spcPct val="120000"/>
              </a:lnSpc>
              <a:spcBef>
                <a:spcPts val="0"/>
              </a:spcBef>
              <a:spcAft>
                <a:spcPts val="600"/>
              </a:spcAft>
              <a:buSzPct val="100000"/>
              <a:buFont typeface="+mj-lt"/>
              <a:buAutoNum type="arabicParenR"/>
            </a:pPr>
            <a:r>
              <a:rPr lang="en-US" sz="3000" dirty="0"/>
              <a:t>On saved records</a:t>
            </a:r>
          </a:p>
          <a:p>
            <a:pPr marL="788670" lvl="1" indent="-514350">
              <a:lnSpc>
                <a:spcPct val="120000"/>
              </a:lnSpc>
              <a:spcBef>
                <a:spcPts val="0"/>
              </a:spcBef>
              <a:spcAft>
                <a:spcPts val="600"/>
              </a:spcAft>
              <a:buSzPct val="100000"/>
              <a:buFont typeface="+mj-lt"/>
              <a:buAutoNum type="alphaLcPeriod"/>
            </a:pPr>
            <a:r>
              <a:rPr lang="en-US" sz="2600" dirty="0"/>
              <a:t>  Send Email button</a:t>
            </a:r>
          </a:p>
          <a:p>
            <a:pPr marL="788670" lvl="1" indent="-514350">
              <a:lnSpc>
                <a:spcPct val="120000"/>
              </a:lnSpc>
              <a:spcBef>
                <a:spcPts val="0"/>
              </a:spcBef>
              <a:spcAft>
                <a:spcPts val="600"/>
              </a:spcAft>
              <a:buSzPct val="100000"/>
              <a:buFont typeface="+mj-lt"/>
              <a:buAutoNum type="alphaLcPeriod"/>
            </a:pPr>
            <a:r>
              <a:rPr lang="en-US" sz="2600" dirty="0"/>
              <a:t>Copy Email Button</a:t>
            </a:r>
          </a:p>
          <a:p>
            <a:pPr marL="114300" indent="0">
              <a:lnSpc>
                <a:spcPct val="120000"/>
              </a:lnSpc>
              <a:spcBef>
                <a:spcPts val="0"/>
              </a:spcBef>
              <a:spcAft>
                <a:spcPts val="1200"/>
              </a:spcAft>
              <a:buSzPct val="100000"/>
              <a:buNone/>
            </a:pPr>
            <a:endParaRPr lang="en-US" sz="1000" i="1" dirty="0">
              <a:solidFill>
                <a:srgbClr val="A5A5A5"/>
              </a:solidFill>
            </a:endParaRPr>
          </a:p>
          <a:p>
            <a:pPr marL="114300" indent="0">
              <a:lnSpc>
                <a:spcPct val="120000"/>
              </a:lnSpc>
              <a:spcBef>
                <a:spcPts val="0"/>
              </a:spcBef>
              <a:spcAft>
                <a:spcPts val="1200"/>
              </a:spcAft>
              <a:buSzPct val="100000"/>
              <a:buNone/>
            </a:pPr>
            <a:r>
              <a:rPr lang="en-US" sz="2300" i="1" dirty="0">
                <a:solidFill>
                  <a:srgbClr val="A5A5A5"/>
                </a:solidFill>
              </a:rPr>
              <a:t>Benefit: Websites and emails are collected in a valid format. Users can easily copy that information for use outside of Compyle. </a:t>
            </a:r>
          </a:p>
        </p:txBody>
      </p:sp>
      <p:sp>
        <p:nvSpPr>
          <p:cNvPr id="164" name="Google Shape;164;p25"/>
          <p:cNvSpPr txBox="1">
            <a:spLocks noGrp="1"/>
          </p:cNvSpPr>
          <p:nvPr>
            <p:ph type="title"/>
          </p:nvPr>
        </p:nvSpPr>
        <p:spPr>
          <a:xfrm>
            <a:off x="0" y="1"/>
            <a:ext cx="12192000" cy="85603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ct val="100000"/>
              <a:buFont typeface="Helvetica Neue"/>
              <a:buNone/>
            </a:pPr>
            <a:r>
              <a:rPr lang="en-US" sz="4400" dirty="0"/>
              <a:t>URL and Email Field Types</a:t>
            </a:r>
            <a:endParaRPr sz="4400" dirty="0"/>
          </a:p>
        </p:txBody>
      </p:sp>
      <p:pic>
        <p:nvPicPr>
          <p:cNvPr id="3" name="Graphic 2" descr="Link with solid fill">
            <a:extLst>
              <a:ext uri="{FF2B5EF4-FFF2-40B4-BE49-F238E27FC236}">
                <a16:creationId xmlns:a16="http://schemas.microsoft.com/office/drawing/2014/main" id="{9BDD7CA6-9575-3258-043A-934AD4D2A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972" y="2106301"/>
            <a:ext cx="348599" cy="348599"/>
          </a:xfrm>
          <a:prstGeom prst="rect">
            <a:avLst/>
          </a:prstGeom>
        </p:spPr>
      </p:pic>
      <p:pic>
        <p:nvPicPr>
          <p:cNvPr id="5" name="Graphic 4" descr="Envelope outline">
            <a:extLst>
              <a:ext uri="{FF2B5EF4-FFF2-40B4-BE49-F238E27FC236}">
                <a16:creationId xmlns:a16="http://schemas.microsoft.com/office/drawing/2014/main" id="{4B0F9B51-2D83-3007-48F9-E8B8B13F0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760" y="3240460"/>
            <a:ext cx="594852" cy="594852"/>
          </a:xfrm>
          <a:prstGeom prst="rect">
            <a:avLst/>
          </a:prstGeom>
        </p:spPr>
      </p:pic>
      <p:pic>
        <p:nvPicPr>
          <p:cNvPr id="7" name="Graphic 6" descr="Internet outline">
            <a:extLst>
              <a:ext uri="{FF2B5EF4-FFF2-40B4-BE49-F238E27FC236}">
                <a16:creationId xmlns:a16="http://schemas.microsoft.com/office/drawing/2014/main" id="{8BAB5678-8E8B-5D47-835C-17EB4FF8EE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9760" y="728215"/>
            <a:ext cx="594852" cy="594852"/>
          </a:xfrm>
          <a:prstGeom prst="rect">
            <a:avLst/>
          </a:prstGeom>
        </p:spPr>
      </p:pic>
      <p:pic>
        <p:nvPicPr>
          <p:cNvPr id="15" name="Graphic 14" descr="Envelope outline">
            <a:extLst>
              <a:ext uri="{FF2B5EF4-FFF2-40B4-BE49-F238E27FC236}">
                <a16:creationId xmlns:a16="http://schemas.microsoft.com/office/drawing/2014/main" id="{5A3E9F16-A926-761A-452E-2DEC85D850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9970" y="4603900"/>
            <a:ext cx="348599" cy="348599"/>
          </a:xfrm>
          <a:prstGeom prst="rect">
            <a:avLst/>
          </a:prstGeom>
        </p:spPr>
      </p:pic>
      <p:pic>
        <p:nvPicPr>
          <p:cNvPr id="17" name="Picture 16">
            <a:extLst>
              <a:ext uri="{FF2B5EF4-FFF2-40B4-BE49-F238E27FC236}">
                <a16:creationId xmlns:a16="http://schemas.microsoft.com/office/drawing/2014/main" id="{F8B93F11-0DAB-EABB-3F86-BFF663EE10C1}"/>
              </a:ext>
            </a:extLst>
          </p:cNvPr>
          <p:cNvPicPr>
            <a:picLocks noChangeAspect="1"/>
          </p:cNvPicPr>
          <p:nvPr/>
        </p:nvPicPr>
        <p:blipFill>
          <a:blip r:embed="rId9"/>
          <a:stretch>
            <a:fillRect/>
          </a:stretch>
        </p:blipFill>
        <p:spPr>
          <a:xfrm>
            <a:off x="1789971" y="2546870"/>
            <a:ext cx="348599" cy="348599"/>
          </a:xfrm>
          <a:prstGeom prst="rect">
            <a:avLst/>
          </a:prstGeom>
        </p:spPr>
      </p:pic>
      <p:pic>
        <p:nvPicPr>
          <p:cNvPr id="18" name="Picture 17">
            <a:extLst>
              <a:ext uri="{FF2B5EF4-FFF2-40B4-BE49-F238E27FC236}">
                <a16:creationId xmlns:a16="http://schemas.microsoft.com/office/drawing/2014/main" id="{E0B61126-2C44-D065-3FA7-BD8A7643A68A}"/>
              </a:ext>
            </a:extLst>
          </p:cNvPr>
          <p:cNvPicPr>
            <a:picLocks noChangeAspect="1"/>
          </p:cNvPicPr>
          <p:nvPr/>
        </p:nvPicPr>
        <p:blipFill>
          <a:blip r:embed="rId9"/>
          <a:stretch>
            <a:fillRect/>
          </a:stretch>
        </p:blipFill>
        <p:spPr>
          <a:xfrm>
            <a:off x="1789969" y="4968213"/>
            <a:ext cx="348599" cy="348599"/>
          </a:xfrm>
          <a:prstGeom prst="rect">
            <a:avLst/>
          </a:prstGeom>
        </p:spPr>
      </p:pic>
    </p:spTree>
    <p:extLst>
      <p:ext uri="{BB962C8B-B14F-4D97-AF65-F5344CB8AC3E}">
        <p14:creationId xmlns:p14="http://schemas.microsoft.com/office/powerpoint/2010/main" val="160904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390900" y="406401"/>
            <a:ext cx="8801100"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Formatting Options</a:t>
            </a:r>
            <a:endParaRPr sz="66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467942">
            <a:off x="3618487" y="3343955"/>
            <a:ext cx="741272" cy="522536"/>
          </a:xfrm>
          <a:prstGeom prst="rect">
            <a:avLst/>
          </a:prstGeom>
          <a:noFill/>
          <a:ln>
            <a:noFill/>
          </a:ln>
        </p:spPr>
      </p:pic>
    </p:spTree>
    <p:extLst>
      <p:ext uri="{BB962C8B-B14F-4D97-AF65-F5344CB8AC3E}">
        <p14:creationId xmlns:p14="http://schemas.microsoft.com/office/powerpoint/2010/main" val="55977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body" idx="1"/>
          </p:nvPr>
        </p:nvSpPr>
        <p:spPr>
          <a:xfrm>
            <a:off x="-1" y="1161535"/>
            <a:ext cx="6746789" cy="5394908"/>
          </a:xfrm>
          <a:prstGeom prst="rect">
            <a:avLst/>
          </a:prstGeom>
          <a:noFill/>
          <a:ln>
            <a:noFill/>
          </a:ln>
        </p:spPr>
        <p:txBody>
          <a:bodyPr spcFirstLastPara="1" wrap="square" lIns="548640" tIns="45700" rIns="91425" bIns="45700" anchor="t" anchorCtr="0">
            <a:normAutofit fontScale="92500" lnSpcReduction="10000"/>
          </a:bodyPr>
          <a:lstStyle/>
          <a:p>
            <a:pPr marL="0" indent="-91440">
              <a:lnSpc>
                <a:spcPct val="140000"/>
              </a:lnSpc>
              <a:spcBef>
                <a:spcPts val="0"/>
              </a:spcBef>
              <a:buSzPct val="100000"/>
            </a:pPr>
            <a:r>
              <a:rPr lang="en-US" sz="2800" dirty="0"/>
              <a:t> Display style: (</a:t>
            </a:r>
            <a:r>
              <a:rPr lang="en-US" sz="2800" dirty="0" err="1"/>
              <a:t>ddd</a:t>
            </a:r>
            <a:r>
              <a:rPr lang="en-US" sz="2800" dirty="0"/>
              <a:t>) </a:t>
            </a:r>
            <a:r>
              <a:rPr lang="en-US" sz="2800" dirty="0" err="1"/>
              <a:t>ddd-dddd</a:t>
            </a:r>
            <a:endParaRPr lang="en-US" sz="2800" dirty="0"/>
          </a:p>
          <a:p>
            <a:pPr marL="0" indent="-91440">
              <a:lnSpc>
                <a:spcPct val="140000"/>
              </a:lnSpc>
              <a:spcBef>
                <a:spcPts val="0"/>
              </a:spcBef>
              <a:buSzPct val="100000"/>
            </a:pPr>
            <a:r>
              <a:rPr lang="en-US" sz="2800" dirty="0"/>
              <a:t> Enter numbers in this field, and the system will display them in a standard U.S. format.</a:t>
            </a:r>
          </a:p>
          <a:p>
            <a:pPr marL="0" indent="-91440">
              <a:lnSpc>
                <a:spcPct val="140000"/>
              </a:lnSpc>
              <a:spcBef>
                <a:spcPts val="0"/>
              </a:spcBef>
              <a:buSzPct val="100000"/>
            </a:pPr>
            <a:r>
              <a:rPr lang="en-US" sz="2800" dirty="0"/>
              <a:t> Can be turned on for existing custom phone fields (Saved entries will not be changed unless the record is edited.)</a:t>
            </a:r>
          </a:p>
          <a:p>
            <a:pPr marL="91440" indent="0">
              <a:lnSpc>
                <a:spcPct val="120000"/>
              </a:lnSpc>
              <a:spcBef>
                <a:spcPts val="0"/>
              </a:spcBef>
              <a:buSzPct val="100000"/>
              <a:buNone/>
            </a:pPr>
            <a:endParaRPr lang="en-US" sz="2800" i="1" dirty="0">
              <a:solidFill>
                <a:srgbClr val="A5A5A5"/>
              </a:solidFill>
            </a:endParaRPr>
          </a:p>
          <a:p>
            <a:pPr marL="91440" lvl="1" indent="0">
              <a:lnSpc>
                <a:spcPct val="140000"/>
              </a:lnSpc>
              <a:spcBef>
                <a:spcPts val="0"/>
              </a:spcBef>
              <a:spcAft>
                <a:spcPts val="1200"/>
              </a:spcAft>
              <a:buSzPct val="100000"/>
              <a:buNone/>
            </a:pPr>
            <a:r>
              <a:rPr lang="en-US" sz="2200" i="1" dirty="0">
                <a:solidFill>
                  <a:srgbClr val="A5A5A5"/>
                </a:solidFill>
              </a:rPr>
              <a:t>Benefit: Phone numbers are more readable on saved records, in search, and in the folder info pane.</a:t>
            </a:r>
          </a:p>
        </p:txBody>
      </p:sp>
      <p:sp>
        <p:nvSpPr>
          <p:cNvPr id="259" name="Google Shape;259;p39"/>
          <p:cNvSpPr txBox="1">
            <a:spLocks noGrp="1"/>
          </p:cNvSpPr>
          <p:nvPr>
            <p:ph type="title"/>
          </p:nvPr>
        </p:nvSpPr>
        <p:spPr>
          <a:xfrm>
            <a:off x="0" y="0"/>
            <a:ext cx="11825416" cy="96981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Phone Number (Short Answer Field Type)</a:t>
            </a:r>
            <a:endParaRPr sz="4400" dirty="0"/>
          </a:p>
        </p:txBody>
      </p:sp>
      <p:pic>
        <p:nvPicPr>
          <p:cNvPr id="2052" name="Picture 4">
            <a:extLst>
              <a:ext uri="{FF2B5EF4-FFF2-40B4-BE49-F238E27FC236}">
                <a16:creationId xmlns:a16="http://schemas.microsoft.com/office/drawing/2014/main" id="{570224FD-D999-3ADC-E8EE-E7B27A107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606" y="1161535"/>
            <a:ext cx="4150949" cy="149749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58;p39">
            <a:extLst>
              <a:ext uri="{FF2B5EF4-FFF2-40B4-BE49-F238E27FC236}">
                <a16:creationId xmlns:a16="http://schemas.microsoft.com/office/drawing/2014/main" id="{6B519637-E2C6-462A-7266-E0F496C6D80E}"/>
              </a:ext>
            </a:extLst>
          </p:cNvPr>
          <p:cNvSpPr txBox="1">
            <a:spLocks/>
          </p:cNvSpPr>
          <p:nvPr/>
        </p:nvSpPr>
        <p:spPr>
          <a:xfrm>
            <a:off x="6931742" y="3027727"/>
            <a:ext cx="4893674" cy="316862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txBody>
          <a:bodyPr spcFirstLastPara="1" wrap="square" lIns="274320"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rgbClr val="A71930"/>
              </a:buClr>
              <a:buSzPts val="18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342900" algn="l" rtl="0" eaLnBrk="1" hangingPunct="1">
              <a:lnSpc>
                <a:spcPct val="90000"/>
              </a:lnSpc>
              <a:spcBef>
                <a:spcPts val="500"/>
              </a:spcBef>
              <a:spcAft>
                <a:spcPts val="0"/>
              </a:spcAft>
              <a:buClr>
                <a:srgbClr val="A71930"/>
              </a:buClr>
              <a:buSzPts val="18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342900" algn="l" rtl="0" eaLnBrk="1" hangingPunct="1">
              <a:lnSpc>
                <a:spcPct val="90000"/>
              </a:lnSpc>
              <a:spcBef>
                <a:spcPts val="500"/>
              </a:spcBef>
              <a:spcAft>
                <a:spcPts val="0"/>
              </a:spcAft>
              <a:buClr>
                <a:srgbClr val="A71930"/>
              </a:buClr>
              <a:buSzPts val="1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91440">
              <a:lnSpc>
                <a:spcPct val="100000"/>
              </a:lnSpc>
              <a:spcBef>
                <a:spcPts val="0"/>
              </a:spcBef>
              <a:buSzPct val="100000"/>
              <a:buNone/>
            </a:pPr>
            <a:r>
              <a:rPr lang="en-US" sz="2200" i="1" dirty="0">
                <a:solidFill>
                  <a:schemeClr val="tx1">
                    <a:lumMod val="75000"/>
                    <a:lumOff val="25000"/>
                  </a:schemeClr>
                </a:solidFill>
              </a:rPr>
              <a:t>A hotfix release is coming for the standard Participant Phone field so nonstandard entries will display again on saved records.</a:t>
            </a:r>
          </a:p>
          <a:p>
            <a:pPr marL="0" indent="-91440">
              <a:lnSpc>
                <a:spcPct val="100000"/>
              </a:lnSpc>
              <a:spcBef>
                <a:spcPts val="0"/>
              </a:spcBef>
              <a:buSzPct val="100000"/>
              <a:buNone/>
            </a:pPr>
            <a:endParaRPr lang="en-US" sz="2200" i="1" dirty="0">
              <a:solidFill>
                <a:schemeClr val="tx1">
                  <a:lumMod val="75000"/>
                  <a:lumOff val="25000"/>
                </a:schemeClr>
              </a:solidFill>
            </a:endParaRPr>
          </a:p>
          <a:p>
            <a:pPr marL="0" indent="-91440">
              <a:lnSpc>
                <a:spcPct val="100000"/>
              </a:lnSpc>
              <a:spcBef>
                <a:spcPts val="0"/>
              </a:spcBef>
              <a:buSzPct val="100000"/>
              <a:buNone/>
            </a:pPr>
            <a:r>
              <a:rPr lang="en-US" sz="2200" i="1" dirty="0">
                <a:solidFill>
                  <a:schemeClr val="tx1">
                    <a:lumMod val="75000"/>
                    <a:lumOff val="25000"/>
                  </a:schemeClr>
                </a:solidFill>
              </a:rPr>
              <a:t>Saved entries will display below the field input a long with a copy button and a “call number” link for easier access.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0" y="1099751"/>
            <a:ext cx="3521676" cy="4794422"/>
          </a:xfrm>
          <a:prstGeom prst="rect">
            <a:avLst/>
          </a:prstGeom>
          <a:noFill/>
          <a:ln>
            <a:noFill/>
          </a:ln>
        </p:spPr>
        <p:txBody>
          <a:bodyPr spcFirstLastPara="1" wrap="square" lIns="365760" tIns="45700" rIns="365760" bIns="0" anchor="t" anchorCtr="0">
            <a:noAutofit/>
          </a:bodyPr>
          <a:lstStyle/>
          <a:p>
            <a:pPr marL="0" indent="0">
              <a:lnSpc>
                <a:spcPct val="100000"/>
              </a:lnSpc>
              <a:spcBef>
                <a:spcPts val="0"/>
              </a:spcBef>
              <a:buSzPct val="100000"/>
              <a:buNone/>
            </a:pPr>
            <a:r>
              <a:rPr lang="en-US" sz="2400" dirty="0"/>
              <a:t>The Add Yes/No Options button adds two answer choices, Yes and No, with one click.</a:t>
            </a:r>
          </a:p>
          <a:p>
            <a:pPr marL="0" indent="0">
              <a:lnSpc>
                <a:spcPct val="100000"/>
              </a:lnSpc>
              <a:spcBef>
                <a:spcPts val="0"/>
              </a:spcBef>
              <a:buSzPct val="100000"/>
              <a:buNone/>
            </a:pPr>
            <a:endParaRPr lang="en-US" sz="2400" dirty="0"/>
          </a:p>
          <a:p>
            <a:pPr marL="0" indent="0">
              <a:lnSpc>
                <a:spcPct val="100000"/>
              </a:lnSpc>
              <a:spcBef>
                <a:spcPts val="0"/>
              </a:spcBef>
              <a:buSzPct val="100000"/>
              <a:buNone/>
            </a:pPr>
            <a:endParaRPr lang="en-US" sz="2400" dirty="0"/>
          </a:p>
          <a:p>
            <a:pPr marL="0" indent="0">
              <a:lnSpc>
                <a:spcPct val="100000"/>
              </a:lnSpc>
              <a:spcBef>
                <a:spcPts val="0"/>
              </a:spcBef>
              <a:buSzPct val="100000"/>
              <a:buNone/>
            </a:pPr>
            <a:r>
              <a:rPr lang="en-US" sz="2000" i="1" dirty="0"/>
              <a:t>Benefit: Easier to create many Yes/No fields very quickly.</a:t>
            </a:r>
          </a:p>
        </p:txBody>
      </p:sp>
      <p:sp>
        <p:nvSpPr>
          <p:cNvPr id="164" name="Google Shape;164;p25"/>
          <p:cNvSpPr txBox="1">
            <a:spLocks noGrp="1"/>
          </p:cNvSpPr>
          <p:nvPr>
            <p:ph type="title"/>
          </p:nvPr>
        </p:nvSpPr>
        <p:spPr>
          <a:xfrm>
            <a:off x="0" y="0"/>
            <a:ext cx="12192000" cy="10382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ct val="100000"/>
              <a:buFont typeface="Helvetica Neue"/>
              <a:buNone/>
            </a:pPr>
            <a:r>
              <a:rPr lang="en-US" sz="4400" dirty="0"/>
              <a:t>Yes/No (Radio Button Field Type)</a:t>
            </a:r>
            <a:endParaRPr sz="4400" dirty="0"/>
          </a:p>
        </p:txBody>
      </p:sp>
      <p:pic>
        <p:nvPicPr>
          <p:cNvPr id="3074" name="Picture 2">
            <a:extLst>
              <a:ext uri="{FF2B5EF4-FFF2-40B4-BE49-F238E27FC236}">
                <a16:creationId xmlns:a16="http://schemas.microsoft.com/office/drawing/2014/main" id="{D1CFDC09-81A4-C111-1B6B-9FB4A453B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676" y="1038225"/>
            <a:ext cx="8670324" cy="427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4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1" y="605482"/>
            <a:ext cx="12192001" cy="6174698"/>
          </a:xfrm>
          <a:prstGeom prst="rect">
            <a:avLst/>
          </a:prstGeom>
          <a:noFill/>
          <a:ln>
            <a:noFill/>
          </a:ln>
        </p:spPr>
        <p:txBody>
          <a:bodyPr spcFirstLastPara="1" wrap="square" lIns="365760" tIns="45700" rIns="365760" bIns="0" anchor="t" anchorCtr="0">
            <a:normAutofit fontScale="70000" lnSpcReduction="20000"/>
          </a:bodyPr>
          <a:lstStyle/>
          <a:p>
            <a:pPr marL="274320" indent="-457200">
              <a:lnSpc>
                <a:spcPct val="120000"/>
              </a:lnSpc>
              <a:spcBef>
                <a:spcPts val="0"/>
              </a:spcBef>
              <a:spcAft>
                <a:spcPts val="600"/>
              </a:spcAft>
              <a:buSzPct val="100000"/>
              <a:buFont typeface="+mj-lt"/>
              <a:buAutoNum type="arabicParenR"/>
            </a:pPr>
            <a:r>
              <a:rPr lang="en-US" sz="3000" dirty="0"/>
              <a:t>Unspecified</a:t>
            </a:r>
          </a:p>
          <a:p>
            <a:pPr marL="788670" lvl="1" indent="-514350">
              <a:lnSpc>
                <a:spcPct val="120000"/>
              </a:lnSpc>
              <a:spcBef>
                <a:spcPts val="0"/>
              </a:spcBef>
              <a:spcAft>
                <a:spcPts val="600"/>
              </a:spcAft>
              <a:buSzPct val="100000"/>
              <a:buFont typeface="+mj-lt"/>
              <a:buAutoNum type="alphaLcPeriod"/>
            </a:pPr>
            <a:r>
              <a:rPr lang="en-US" sz="2600" dirty="0"/>
              <a:t>Default setting for Number fields</a:t>
            </a:r>
          </a:p>
          <a:p>
            <a:pPr marL="274320" indent="-457200">
              <a:lnSpc>
                <a:spcPct val="120000"/>
              </a:lnSpc>
              <a:spcBef>
                <a:spcPts val="0"/>
              </a:spcBef>
              <a:spcAft>
                <a:spcPts val="600"/>
              </a:spcAft>
              <a:buSzPct val="100000"/>
              <a:buFont typeface="+mj-lt"/>
              <a:buAutoNum type="arabicParenR"/>
            </a:pPr>
            <a:r>
              <a:rPr lang="en-US" sz="3000" dirty="0"/>
              <a:t>Whole Number</a:t>
            </a:r>
          </a:p>
          <a:p>
            <a:pPr marL="788670" lvl="1" indent="-514350">
              <a:lnSpc>
                <a:spcPct val="120000"/>
              </a:lnSpc>
              <a:spcBef>
                <a:spcPts val="0"/>
              </a:spcBef>
              <a:spcAft>
                <a:spcPts val="600"/>
              </a:spcAft>
              <a:buSzPct val="100000"/>
              <a:buFont typeface="+mj-lt"/>
              <a:buAutoNum type="alphaLcPeriod"/>
            </a:pPr>
            <a:r>
              <a:rPr lang="en-US" sz="2600" dirty="0"/>
              <a:t>Integer (whole number) values only</a:t>
            </a:r>
          </a:p>
          <a:p>
            <a:pPr marL="788670" lvl="1" indent="-514350">
              <a:lnSpc>
                <a:spcPct val="120000"/>
              </a:lnSpc>
              <a:spcBef>
                <a:spcPts val="0"/>
              </a:spcBef>
              <a:spcAft>
                <a:spcPts val="600"/>
              </a:spcAft>
              <a:buSzPct val="100000"/>
              <a:buFont typeface="+mj-lt"/>
              <a:buAutoNum type="alphaLcPeriod"/>
            </a:pPr>
            <a:r>
              <a:rPr lang="en-US" sz="2600" dirty="0"/>
              <a:t>Options: display commas, allow negative numbers</a:t>
            </a:r>
          </a:p>
          <a:p>
            <a:pPr marL="274320" indent="-457200">
              <a:lnSpc>
                <a:spcPct val="120000"/>
              </a:lnSpc>
              <a:spcBef>
                <a:spcPts val="0"/>
              </a:spcBef>
              <a:spcAft>
                <a:spcPts val="600"/>
              </a:spcAft>
              <a:buSzPct val="100000"/>
              <a:buFont typeface="+mj-lt"/>
              <a:buAutoNum type="arabicParenR"/>
            </a:pPr>
            <a:r>
              <a:rPr lang="en-US" sz="3000" dirty="0"/>
              <a:t>Decimal</a:t>
            </a:r>
          </a:p>
          <a:p>
            <a:pPr marL="788670" lvl="1" indent="-514350">
              <a:lnSpc>
                <a:spcPct val="120000"/>
              </a:lnSpc>
              <a:spcBef>
                <a:spcPts val="0"/>
              </a:spcBef>
              <a:spcAft>
                <a:spcPts val="600"/>
              </a:spcAft>
              <a:buSzPct val="100000"/>
              <a:buFont typeface="+mj-lt"/>
              <a:buAutoNum type="alphaLcPeriod"/>
            </a:pPr>
            <a:r>
              <a:rPr lang="en-US" sz="2600" dirty="0"/>
              <a:t>A number with 1, 2, or 3 decimal places (tenths, hundredths, thousandths)</a:t>
            </a:r>
          </a:p>
          <a:p>
            <a:pPr marL="788670" lvl="1" indent="-514350">
              <a:lnSpc>
                <a:spcPct val="120000"/>
              </a:lnSpc>
              <a:spcBef>
                <a:spcPts val="0"/>
              </a:spcBef>
              <a:spcAft>
                <a:spcPts val="600"/>
              </a:spcAft>
              <a:buSzPct val="100000"/>
              <a:buFont typeface="+mj-lt"/>
              <a:buAutoNum type="alphaLcPeriod"/>
            </a:pPr>
            <a:r>
              <a:rPr lang="en-US" sz="2600" dirty="0"/>
              <a:t>Options: display commas, allow negative numbers, decimal places</a:t>
            </a:r>
          </a:p>
          <a:p>
            <a:pPr marL="274320" indent="-457200">
              <a:lnSpc>
                <a:spcPct val="120000"/>
              </a:lnSpc>
              <a:spcBef>
                <a:spcPts val="0"/>
              </a:spcBef>
              <a:spcAft>
                <a:spcPts val="600"/>
              </a:spcAft>
              <a:buSzPct val="100000"/>
              <a:buFont typeface="+mj-lt"/>
              <a:buAutoNum type="arabicParenR"/>
            </a:pPr>
            <a:r>
              <a:rPr lang="en-US" sz="3000" dirty="0"/>
              <a:t>Percent</a:t>
            </a:r>
          </a:p>
          <a:p>
            <a:pPr marL="788670" lvl="1" indent="-514350">
              <a:lnSpc>
                <a:spcPct val="120000"/>
              </a:lnSpc>
              <a:spcBef>
                <a:spcPts val="0"/>
              </a:spcBef>
              <a:spcAft>
                <a:spcPts val="600"/>
              </a:spcAft>
              <a:buSzPct val="100000"/>
              <a:buFont typeface="+mj-lt"/>
              <a:buAutoNum type="alphaLcPeriod"/>
            </a:pPr>
            <a:r>
              <a:rPr lang="en-US" sz="2600" dirty="0"/>
              <a:t>A number with a percent sign displayed after the value</a:t>
            </a:r>
          </a:p>
          <a:p>
            <a:pPr marL="788670" lvl="1" indent="-514350">
              <a:lnSpc>
                <a:spcPct val="120000"/>
              </a:lnSpc>
              <a:spcBef>
                <a:spcPts val="0"/>
              </a:spcBef>
              <a:spcAft>
                <a:spcPts val="600"/>
              </a:spcAft>
              <a:buSzPct val="100000"/>
              <a:buFont typeface="+mj-lt"/>
              <a:buAutoNum type="alphaLcPeriod"/>
            </a:pPr>
            <a:r>
              <a:rPr lang="en-US" sz="2600" dirty="0"/>
              <a:t>Options: 0-3 decimal places, allow negative numbers</a:t>
            </a:r>
          </a:p>
          <a:p>
            <a:pPr marL="274320" indent="-457200">
              <a:lnSpc>
                <a:spcPct val="120000"/>
              </a:lnSpc>
              <a:spcBef>
                <a:spcPts val="0"/>
              </a:spcBef>
              <a:spcAft>
                <a:spcPts val="600"/>
              </a:spcAft>
              <a:buSzPct val="100000"/>
              <a:buFont typeface="+mj-lt"/>
              <a:buAutoNum type="arabicParenR"/>
            </a:pPr>
            <a:r>
              <a:rPr lang="en-US" sz="3000" dirty="0"/>
              <a:t>Currency</a:t>
            </a:r>
          </a:p>
          <a:p>
            <a:pPr marL="788670" lvl="1" indent="-514350">
              <a:lnSpc>
                <a:spcPct val="120000"/>
              </a:lnSpc>
              <a:spcBef>
                <a:spcPts val="0"/>
              </a:spcBef>
              <a:spcAft>
                <a:spcPts val="600"/>
              </a:spcAft>
              <a:buSzPct val="100000"/>
              <a:buFont typeface="+mj-lt"/>
              <a:buAutoNum type="alphaLcPeriod"/>
            </a:pPr>
            <a:r>
              <a:rPr lang="en-US" sz="2600" dirty="0"/>
              <a:t>A number preceded by a currency symbol</a:t>
            </a:r>
          </a:p>
          <a:p>
            <a:pPr marL="788670" lvl="1" indent="-514350">
              <a:lnSpc>
                <a:spcPct val="120000"/>
              </a:lnSpc>
              <a:spcBef>
                <a:spcPts val="0"/>
              </a:spcBef>
              <a:spcAft>
                <a:spcPts val="600"/>
              </a:spcAft>
              <a:buSzPct val="100000"/>
              <a:buFont typeface="+mj-lt"/>
              <a:buAutoNum type="alphaLcPeriod"/>
            </a:pPr>
            <a:r>
              <a:rPr lang="en-US" sz="2600" dirty="0"/>
              <a:t>Options: 0-3 decimal places, symbol: US $, Australian $, Canadian $, New Zealand $, EU €, British Pound</a:t>
            </a:r>
          </a:p>
          <a:p>
            <a:pPr marL="114300" indent="0">
              <a:lnSpc>
                <a:spcPct val="120000"/>
              </a:lnSpc>
              <a:spcBef>
                <a:spcPts val="0"/>
              </a:spcBef>
              <a:spcAft>
                <a:spcPts val="1200"/>
              </a:spcAft>
              <a:buSzPct val="100000"/>
              <a:buNone/>
            </a:pPr>
            <a:r>
              <a:rPr lang="en-US" sz="2300" i="1" dirty="0">
                <a:solidFill>
                  <a:srgbClr val="A5A5A5"/>
                </a:solidFill>
              </a:rPr>
              <a:t>	Benefit: Gather more precise numeric data. Ensure that values are of the expected type. </a:t>
            </a:r>
          </a:p>
        </p:txBody>
      </p:sp>
      <p:sp>
        <p:nvSpPr>
          <p:cNvPr id="164" name="Google Shape;164;p25"/>
          <p:cNvSpPr txBox="1">
            <a:spLocks noGrp="1"/>
          </p:cNvSpPr>
          <p:nvPr>
            <p:ph type="title"/>
          </p:nvPr>
        </p:nvSpPr>
        <p:spPr>
          <a:xfrm>
            <a:off x="0" y="1"/>
            <a:ext cx="12192000" cy="6054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A71930"/>
              </a:buClr>
              <a:buSzPct val="100000"/>
              <a:buFont typeface="Helvetica Neue"/>
              <a:buNone/>
            </a:pPr>
            <a:r>
              <a:rPr lang="en-US" sz="4000" dirty="0"/>
              <a:t>Numeric Fields</a:t>
            </a:r>
            <a:endParaRPr sz="4000" dirty="0"/>
          </a:p>
        </p:txBody>
      </p:sp>
    </p:spTree>
    <p:extLst>
      <p:ext uri="{BB962C8B-B14F-4D97-AF65-F5344CB8AC3E}">
        <p14:creationId xmlns:p14="http://schemas.microsoft.com/office/powerpoint/2010/main" val="348346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Introduction &amp; Welcome</a:t>
            </a:r>
            <a:endParaRPr dirty="0"/>
          </a:p>
        </p:txBody>
      </p:sp>
      <p:sp>
        <p:nvSpPr>
          <p:cNvPr id="122" name="Google Shape;122;p19"/>
          <p:cNvSpPr txBox="1">
            <a:spLocks noGrp="1"/>
          </p:cNvSpPr>
          <p:nvPr>
            <p:ph type="body" idx="1"/>
          </p:nvPr>
        </p:nvSpPr>
        <p:spPr>
          <a:xfrm>
            <a:off x="5288100" y="1550400"/>
            <a:ext cx="6816600" cy="4257678"/>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15000"/>
              </a:lnSpc>
              <a:spcBef>
                <a:spcPts val="1800"/>
              </a:spcBef>
              <a:spcAft>
                <a:spcPts val="0"/>
              </a:spcAft>
              <a:buNone/>
            </a:pPr>
            <a:r>
              <a:rPr lang="en-US" sz="4129" dirty="0"/>
              <a:t>Thank you to our customers, beta users, &amp; staff who have all provided feedback that we are using to make Compyle even better.</a:t>
            </a:r>
            <a:endParaRPr sz="4129" dirty="0"/>
          </a:p>
          <a:p>
            <a:pPr marL="914400" lvl="0" indent="0" algn="l" rtl="0">
              <a:lnSpc>
                <a:spcPct val="115000"/>
              </a:lnSpc>
              <a:spcBef>
                <a:spcPts val="600"/>
              </a:spcBef>
              <a:spcAft>
                <a:spcPts val="0"/>
              </a:spcAft>
              <a:buNone/>
            </a:pPr>
            <a:endParaRPr sz="2486" b="1" dirty="0">
              <a:solidFill>
                <a:schemeClr val="dk1"/>
              </a:solidFill>
            </a:endParaRPr>
          </a:p>
          <a:p>
            <a:pPr marL="0" lvl="0" indent="0" algn="l" rtl="0">
              <a:lnSpc>
                <a:spcPct val="115000"/>
              </a:lnSpc>
              <a:spcBef>
                <a:spcPts val="0"/>
              </a:spcBef>
              <a:spcAft>
                <a:spcPts val="0"/>
              </a:spcAft>
              <a:buNone/>
            </a:pPr>
            <a:r>
              <a:rPr lang="en-US" sz="3269" i="1" dirty="0"/>
              <a:t>Please send future feature suggestions to the Compyle, Control, &amp; Scorecard support team at </a:t>
            </a:r>
            <a:r>
              <a:rPr lang="en-US" sz="3269" i="1" u="sng" dirty="0">
                <a:hlinkClick r:id="rId3"/>
              </a:rPr>
              <a:t>support@clearimpact.com</a:t>
            </a:r>
            <a:r>
              <a:rPr lang="en-US" sz="3269" i="1" dirty="0"/>
              <a:t>.</a:t>
            </a:r>
            <a:r>
              <a:rPr lang="en-US" sz="3762" i="1" dirty="0"/>
              <a:t> </a:t>
            </a:r>
            <a:endParaRPr sz="3762" i="1" dirty="0">
              <a:solidFill>
                <a:schemeClr val="dk1"/>
              </a:solidFill>
            </a:endParaRPr>
          </a:p>
        </p:txBody>
      </p:sp>
      <p:pic>
        <p:nvPicPr>
          <p:cNvPr id="123" name="Google Shape;123;p19" descr="Mountain landscape"/>
          <p:cNvPicPr preferRelativeResize="0"/>
          <p:nvPr/>
        </p:nvPicPr>
        <p:blipFill>
          <a:blip r:embed="rId4">
            <a:alphaModFix/>
          </a:blip>
          <a:stretch>
            <a:fillRect/>
          </a:stretch>
        </p:blipFill>
        <p:spPr>
          <a:xfrm>
            <a:off x="152400" y="1702803"/>
            <a:ext cx="4924425" cy="410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3444491" y="142504"/>
            <a:ext cx="8620839" cy="36219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0000"/>
              <a:buFont typeface="Helvetica Neue"/>
              <a:buNone/>
            </a:pPr>
            <a:r>
              <a:rPr lang="en-US" sz="6000" dirty="0">
                <a:solidFill>
                  <a:srgbClr val="0053A0"/>
                </a:solidFill>
              </a:rPr>
              <a:t>Minimum &amp; Maximum Limits</a:t>
            </a:r>
            <a:endParaRPr sz="6000" dirty="0">
              <a:solidFill>
                <a:srgbClr val="0053A0"/>
              </a:solidFill>
            </a:endParaRPr>
          </a:p>
        </p:txBody>
      </p:sp>
      <p:pic>
        <p:nvPicPr>
          <p:cNvPr id="252" name="Google Shape;252;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209486">
            <a:off x="11410132" y="2670494"/>
            <a:ext cx="1009138" cy="1210966"/>
          </a:xfrm>
          <a:prstGeom prst="rect">
            <a:avLst/>
          </a:prstGeom>
          <a:noFill/>
          <a:ln>
            <a:noFill/>
          </a:ln>
        </p:spPr>
      </p:pic>
      <p:pic>
        <p:nvPicPr>
          <p:cNvPr id="2" name="Google Shape;252;p38">
            <a:extLst>
              <a:ext uri="{FF2B5EF4-FFF2-40B4-BE49-F238E27FC236}">
                <a16:creationId xmlns:a16="http://schemas.microsoft.com/office/drawing/2014/main" id="{813F4384-7F85-DC25-D310-F3FFF5A9FF94}"/>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711379">
            <a:off x="4296760" y="5269533"/>
            <a:ext cx="1009138" cy="12109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321276" y="605482"/>
            <a:ext cx="11368216" cy="6174698"/>
          </a:xfrm>
          <a:prstGeom prst="rect">
            <a:avLst/>
          </a:prstGeom>
          <a:noFill/>
          <a:ln>
            <a:noFill/>
          </a:ln>
        </p:spPr>
        <p:txBody>
          <a:bodyPr spcFirstLastPara="1" wrap="square" lIns="365760" tIns="45700" rIns="365760" bIns="0" anchor="t" anchorCtr="0">
            <a:normAutofit/>
          </a:bodyPr>
          <a:lstStyle/>
          <a:p>
            <a:pPr marL="274320" indent="-457200">
              <a:lnSpc>
                <a:spcPct val="120000"/>
              </a:lnSpc>
              <a:spcBef>
                <a:spcPts val="0"/>
              </a:spcBef>
              <a:spcAft>
                <a:spcPts val="600"/>
              </a:spcAft>
              <a:buSzPct val="100000"/>
              <a:buFont typeface="+mj-lt"/>
              <a:buAutoNum type="arabicParenR"/>
            </a:pPr>
            <a:r>
              <a:rPr lang="en-US" sz="3000" dirty="0"/>
              <a:t>Min: Smallest acceptable value for the field</a:t>
            </a:r>
          </a:p>
          <a:p>
            <a:pPr marL="788670" lvl="1" indent="-514350">
              <a:lnSpc>
                <a:spcPct val="120000"/>
              </a:lnSpc>
              <a:spcBef>
                <a:spcPts val="0"/>
              </a:spcBef>
              <a:spcAft>
                <a:spcPts val="600"/>
              </a:spcAft>
              <a:buSzPct val="100000"/>
              <a:buFont typeface="+mj-lt"/>
              <a:buAutoNum type="alphaLcPeriod"/>
            </a:pPr>
            <a:r>
              <a:rPr lang="en-US" sz="2600" dirty="0"/>
              <a:t>Leave blank for no limit</a:t>
            </a:r>
          </a:p>
          <a:p>
            <a:pPr marL="788670" lvl="1" indent="-514350">
              <a:lnSpc>
                <a:spcPct val="120000"/>
              </a:lnSpc>
              <a:spcBef>
                <a:spcPts val="0"/>
              </a:spcBef>
              <a:spcAft>
                <a:spcPts val="600"/>
              </a:spcAft>
              <a:buSzPct val="100000"/>
              <a:buFont typeface="+mj-lt"/>
              <a:buAutoNum type="alphaLcPeriod"/>
            </a:pPr>
            <a:r>
              <a:rPr lang="en-US" sz="2600" dirty="0"/>
              <a:t>To allow values less than zero, select the Allow Negative option</a:t>
            </a:r>
          </a:p>
          <a:p>
            <a:pPr marL="788670" lvl="1" indent="-514350">
              <a:lnSpc>
                <a:spcPct val="120000"/>
              </a:lnSpc>
              <a:spcBef>
                <a:spcPts val="0"/>
              </a:spcBef>
              <a:spcAft>
                <a:spcPts val="600"/>
              </a:spcAft>
              <a:buSzPct val="100000"/>
              <a:buFont typeface="+mj-lt"/>
              <a:buAutoNum type="alphaLcPeriod"/>
            </a:pPr>
            <a:r>
              <a:rPr lang="en-US" sz="2800" dirty="0"/>
              <a:t>Formatting should match option settings (decimals and commas must be enabled to use in the Min value)</a:t>
            </a:r>
            <a:endParaRPr lang="en-US" sz="2600" dirty="0"/>
          </a:p>
          <a:p>
            <a:pPr marL="274320" indent="-457200">
              <a:lnSpc>
                <a:spcPct val="120000"/>
              </a:lnSpc>
              <a:spcBef>
                <a:spcPts val="0"/>
              </a:spcBef>
              <a:spcAft>
                <a:spcPts val="600"/>
              </a:spcAft>
              <a:buSzPct val="100000"/>
              <a:buFont typeface="+mj-lt"/>
              <a:buAutoNum type="arabicParenR"/>
            </a:pPr>
            <a:r>
              <a:rPr lang="en-US" sz="3000" dirty="0"/>
              <a:t>Max: Largest acceptable value for the field</a:t>
            </a:r>
          </a:p>
          <a:p>
            <a:pPr marL="788670" lvl="1" indent="-514350">
              <a:lnSpc>
                <a:spcPct val="120000"/>
              </a:lnSpc>
              <a:spcBef>
                <a:spcPts val="0"/>
              </a:spcBef>
              <a:spcAft>
                <a:spcPts val="600"/>
              </a:spcAft>
              <a:buSzPct val="100000"/>
              <a:buFont typeface="+mj-lt"/>
              <a:buAutoNum type="alphaLcPeriod"/>
            </a:pPr>
            <a:r>
              <a:rPr lang="en-US" sz="2600" dirty="0"/>
              <a:t>Leave blank for no limit</a:t>
            </a:r>
          </a:p>
          <a:p>
            <a:pPr marL="788670" lvl="1" indent="-514350">
              <a:lnSpc>
                <a:spcPct val="120000"/>
              </a:lnSpc>
              <a:spcBef>
                <a:spcPts val="0"/>
              </a:spcBef>
              <a:spcAft>
                <a:spcPts val="600"/>
              </a:spcAft>
              <a:buSzPct val="100000"/>
              <a:buFont typeface="+mj-lt"/>
              <a:buAutoNum type="alphaLcPeriod"/>
            </a:pPr>
            <a:r>
              <a:rPr lang="en-US" sz="3000" dirty="0"/>
              <a:t>Formatting should match option settings (decimals and commas must be enabled to use in the Max value)</a:t>
            </a:r>
          </a:p>
          <a:p>
            <a:pPr marL="571500" lvl="1" indent="0">
              <a:lnSpc>
                <a:spcPct val="120000"/>
              </a:lnSpc>
              <a:spcBef>
                <a:spcPts val="0"/>
              </a:spcBef>
              <a:spcAft>
                <a:spcPts val="1200"/>
              </a:spcAft>
              <a:buSzPct val="100000"/>
              <a:buNone/>
            </a:pPr>
            <a:r>
              <a:rPr lang="en-US" sz="1900" i="1" dirty="0">
                <a:solidFill>
                  <a:srgbClr val="A5A5A5"/>
                </a:solidFill>
              </a:rPr>
              <a:t>Benefit: Set users up for success by ensuring they can only enter appropriate values for the number fields. </a:t>
            </a:r>
          </a:p>
        </p:txBody>
      </p:sp>
      <p:sp>
        <p:nvSpPr>
          <p:cNvPr id="164" name="Google Shape;164;p25"/>
          <p:cNvSpPr txBox="1">
            <a:spLocks noGrp="1"/>
          </p:cNvSpPr>
          <p:nvPr>
            <p:ph type="title"/>
          </p:nvPr>
        </p:nvSpPr>
        <p:spPr>
          <a:xfrm>
            <a:off x="0" y="1"/>
            <a:ext cx="12192000" cy="6054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A71930"/>
              </a:buClr>
              <a:buSzPct val="100000"/>
              <a:buFont typeface="Helvetica Neue"/>
              <a:buNone/>
            </a:pPr>
            <a:r>
              <a:rPr lang="en-US" sz="4000" dirty="0"/>
              <a:t>Min &amp; Max Value for Number Fields</a:t>
            </a:r>
            <a:endParaRPr sz="4000" dirty="0"/>
          </a:p>
        </p:txBody>
      </p:sp>
    </p:spTree>
    <p:extLst>
      <p:ext uri="{BB962C8B-B14F-4D97-AF65-F5344CB8AC3E}">
        <p14:creationId xmlns:p14="http://schemas.microsoft.com/office/powerpoint/2010/main" val="35009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0" y="1099751"/>
            <a:ext cx="6746789" cy="4794422"/>
          </a:xfrm>
          <a:prstGeom prst="rect">
            <a:avLst/>
          </a:prstGeom>
          <a:noFill/>
          <a:ln>
            <a:noFill/>
          </a:ln>
        </p:spPr>
        <p:txBody>
          <a:bodyPr spcFirstLastPara="1" wrap="square" lIns="365760" tIns="45700" rIns="365760" bIns="0" anchor="t" anchorCtr="0">
            <a:noAutofit/>
          </a:bodyPr>
          <a:lstStyle/>
          <a:p>
            <a:pPr indent="-457200">
              <a:lnSpc>
                <a:spcPct val="100000"/>
              </a:lnSpc>
              <a:spcBef>
                <a:spcPts val="0"/>
              </a:spcBef>
              <a:buSzPct val="100000"/>
              <a:buFont typeface="+mj-lt"/>
              <a:buAutoNum type="arabicParenR"/>
            </a:pPr>
            <a:r>
              <a:rPr lang="en-US" sz="2400" dirty="0"/>
              <a:t>Option for text entry fields: Short Answer and Paragraph</a:t>
            </a:r>
          </a:p>
          <a:p>
            <a:pPr indent="-457200">
              <a:lnSpc>
                <a:spcPct val="100000"/>
              </a:lnSpc>
              <a:spcBef>
                <a:spcPts val="0"/>
              </a:spcBef>
              <a:buSzPct val="100000"/>
              <a:buFont typeface="+mj-lt"/>
              <a:buAutoNum type="arabicParenR"/>
            </a:pPr>
            <a:r>
              <a:rPr lang="en-US" sz="2400" dirty="0"/>
              <a:t>For counts, a word is one or more characters follow by blank space</a:t>
            </a:r>
          </a:p>
          <a:p>
            <a:pPr indent="-457200">
              <a:lnSpc>
                <a:spcPct val="100000"/>
              </a:lnSpc>
              <a:spcBef>
                <a:spcPts val="0"/>
              </a:spcBef>
              <a:buSzPct val="100000"/>
              <a:buFont typeface="+mj-lt"/>
              <a:buAutoNum type="arabicParenR"/>
            </a:pPr>
            <a:r>
              <a:rPr lang="en-US" sz="2400" dirty="0"/>
              <a:t>Min: </a:t>
            </a:r>
          </a:p>
          <a:p>
            <a:pPr lvl="1" indent="-457200">
              <a:lnSpc>
                <a:spcPct val="100000"/>
              </a:lnSpc>
              <a:spcBef>
                <a:spcPts val="0"/>
              </a:spcBef>
              <a:buSzPct val="100000"/>
              <a:buFont typeface="+mj-lt"/>
              <a:buAutoNum type="alphaLcPeriod"/>
            </a:pPr>
            <a:r>
              <a:rPr lang="en-US" sz="2000" dirty="0"/>
              <a:t>Blank is unlimited</a:t>
            </a:r>
          </a:p>
          <a:p>
            <a:pPr lvl="1" indent="-457200">
              <a:lnSpc>
                <a:spcPct val="100000"/>
              </a:lnSpc>
              <a:spcBef>
                <a:spcPts val="0"/>
              </a:spcBef>
              <a:buSzPct val="100000"/>
              <a:buFont typeface="+mj-lt"/>
              <a:buAutoNum type="alphaLcPeriod"/>
            </a:pPr>
            <a:r>
              <a:rPr lang="en-US" sz="2000" dirty="0"/>
              <a:t>Number greater than 0</a:t>
            </a:r>
          </a:p>
          <a:p>
            <a:pPr indent="-457200">
              <a:lnSpc>
                <a:spcPct val="100000"/>
              </a:lnSpc>
              <a:spcBef>
                <a:spcPts val="0"/>
              </a:spcBef>
              <a:buSzPct val="100000"/>
              <a:buFont typeface="+mj-lt"/>
              <a:buAutoNum type="arabicParenR"/>
            </a:pPr>
            <a:r>
              <a:rPr lang="en-US" sz="2400" dirty="0"/>
              <a:t>Max:</a:t>
            </a:r>
          </a:p>
          <a:p>
            <a:pPr lvl="1" indent="-457200">
              <a:lnSpc>
                <a:spcPct val="100000"/>
              </a:lnSpc>
              <a:spcBef>
                <a:spcPts val="0"/>
              </a:spcBef>
              <a:buSzPct val="100000"/>
              <a:buFont typeface="+mj-lt"/>
              <a:buAutoNum type="alphaLcPeriod"/>
            </a:pPr>
            <a:r>
              <a:rPr lang="en-US" sz="2000" dirty="0"/>
              <a:t>Blank is unlimited</a:t>
            </a:r>
          </a:p>
          <a:p>
            <a:pPr lvl="1" indent="-457200">
              <a:lnSpc>
                <a:spcPct val="100000"/>
              </a:lnSpc>
              <a:spcBef>
                <a:spcPts val="0"/>
              </a:spcBef>
              <a:buSzPct val="100000"/>
              <a:buFont typeface="+mj-lt"/>
              <a:buAutoNum type="alphaLcPeriod"/>
            </a:pPr>
            <a:r>
              <a:rPr lang="en-US" sz="2000" dirty="0"/>
              <a:t>Number greater than 0</a:t>
            </a:r>
          </a:p>
          <a:p>
            <a:pPr lvl="1" indent="-457200">
              <a:lnSpc>
                <a:spcPct val="100000"/>
              </a:lnSpc>
              <a:spcBef>
                <a:spcPts val="0"/>
              </a:spcBef>
              <a:buSzPct val="100000"/>
              <a:buFont typeface="+mj-lt"/>
              <a:buAutoNum type="alphaLcPeriod"/>
            </a:pPr>
            <a:endParaRPr lang="en-US" sz="2000" dirty="0"/>
          </a:p>
          <a:p>
            <a:pPr indent="-457200">
              <a:lnSpc>
                <a:spcPct val="100000"/>
              </a:lnSpc>
              <a:spcBef>
                <a:spcPts val="0"/>
              </a:spcBef>
              <a:buSzPct val="100000"/>
              <a:buFont typeface="+mj-lt"/>
              <a:buAutoNum type="arabicParenR"/>
            </a:pPr>
            <a:r>
              <a:rPr lang="en-US" sz="2400" dirty="0"/>
              <a:t>For no limit, uncheck the Limit Word Count option.</a:t>
            </a:r>
          </a:p>
          <a:p>
            <a:pPr marL="0" indent="0">
              <a:lnSpc>
                <a:spcPct val="100000"/>
              </a:lnSpc>
              <a:spcBef>
                <a:spcPts val="0"/>
              </a:spcBef>
              <a:buSzPct val="100000"/>
              <a:buNone/>
            </a:pPr>
            <a:endParaRPr lang="en-US" sz="2400" dirty="0"/>
          </a:p>
          <a:p>
            <a:pPr marL="0" indent="0">
              <a:lnSpc>
                <a:spcPct val="100000"/>
              </a:lnSpc>
              <a:spcBef>
                <a:spcPts val="0"/>
              </a:spcBef>
              <a:buSzPct val="100000"/>
              <a:buNone/>
            </a:pPr>
            <a:r>
              <a:rPr lang="en-US" sz="2000" i="1" dirty="0"/>
              <a:t>Benefit: Easier to create many Yes/No fields very quickly.</a:t>
            </a:r>
          </a:p>
        </p:txBody>
      </p:sp>
      <p:sp>
        <p:nvSpPr>
          <p:cNvPr id="164" name="Google Shape;164;p25"/>
          <p:cNvSpPr txBox="1">
            <a:spLocks noGrp="1"/>
          </p:cNvSpPr>
          <p:nvPr>
            <p:ph type="title"/>
          </p:nvPr>
        </p:nvSpPr>
        <p:spPr>
          <a:xfrm>
            <a:off x="0" y="1"/>
            <a:ext cx="12192000" cy="7784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ct val="100000"/>
              <a:buFont typeface="Helvetica Neue"/>
              <a:buNone/>
            </a:pPr>
            <a:r>
              <a:rPr lang="en-US" sz="3600" dirty="0"/>
              <a:t>Min &amp; Max Word Count (Paragraph, Short Answer)</a:t>
            </a:r>
            <a:endParaRPr sz="3600" dirty="0"/>
          </a:p>
        </p:txBody>
      </p:sp>
      <p:sp>
        <p:nvSpPr>
          <p:cNvPr id="2" name="Rectangle 1">
            <a:extLst>
              <a:ext uri="{FF2B5EF4-FFF2-40B4-BE49-F238E27FC236}">
                <a16:creationId xmlns:a16="http://schemas.microsoft.com/office/drawing/2014/main" id="{0F87CDED-CB6E-E827-C70F-1F8F2467E971}"/>
              </a:ext>
            </a:extLst>
          </p:cNvPr>
          <p:cNvSpPr>
            <a:spLocks noChangeArrowheads="1"/>
          </p:cNvSpPr>
          <p:nvPr/>
        </p:nvSpPr>
        <p:spPr bwMode="auto">
          <a:xfrm>
            <a:off x="6317735" y="2744056"/>
            <a:ext cx="4979334"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475B"/>
                </a:solidFill>
                <a:effectLst/>
                <a:latin typeface="Georgia" panose="02040502050405020303" pitchFamily="18" charset="0"/>
              </a:rPr>
              <a:t>Example of Word Limit in Data Entry Mode</a:t>
            </a:r>
            <a:br>
              <a:rPr kumimoji="0" lang="en-US" altLang="en-US" sz="800" b="0" i="0" u="none" strike="noStrike" cap="none" normalizeH="0" baseline="0" dirty="0">
                <a:ln>
                  <a:noFill/>
                </a:ln>
                <a:solidFill>
                  <a:schemeClr val="tx1"/>
                </a:solidFill>
                <a:effectLst/>
              </a:rPr>
            </a:br>
            <a:r>
              <a:rPr kumimoji="0" lang="en-US" altLang="en-US" sz="13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4098" name="Picture 2">
            <a:extLst>
              <a:ext uri="{FF2B5EF4-FFF2-40B4-BE49-F238E27FC236}">
                <a16:creationId xmlns:a16="http://schemas.microsoft.com/office/drawing/2014/main" id="{EBF377A5-4CA6-1366-9EF7-37944686F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735" y="3022986"/>
            <a:ext cx="5545715" cy="287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0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390900" y="406401"/>
            <a:ext cx="8801100"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Assorted Improvements</a:t>
            </a:r>
            <a:endParaRPr sz="66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467942">
            <a:off x="813504" y="4258355"/>
            <a:ext cx="741272" cy="522536"/>
          </a:xfrm>
          <a:prstGeom prst="rect">
            <a:avLst/>
          </a:prstGeom>
          <a:noFill/>
          <a:ln>
            <a:noFill/>
          </a:ln>
        </p:spPr>
      </p:pic>
    </p:spTree>
    <p:extLst>
      <p:ext uri="{BB962C8B-B14F-4D97-AF65-F5344CB8AC3E}">
        <p14:creationId xmlns:p14="http://schemas.microsoft.com/office/powerpoint/2010/main" val="163534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body" idx="1"/>
          </p:nvPr>
        </p:nvSpPr>
        <p:spPr>
          <a:xfrm>
            <a:off x="431322" y="1223318"/>
            <a:ext cx="11641229" cy="2669059"/>
          </a:xfrm>
          <a:prstGeom prst="rect">
            <a:avLst/>
          </a:prstGeom>
          <a:noFill/>
          <a:ln>
            <a:noFill/>
          </a:ln>
        </p:spPr>
        <p:txBody>
          <a:bodyPr spcFirstLastPara="1" wrap="square" lIns="182880" tIns="45700" rIns="91425" bIns="45700" numCol="1" anchor="t" anchorCtr="0">
            <a:normAutofit fontScale="32500" lnSpcReduction="20000"/>
          </a:bodyPr>
          <a:lstStyle/>
          <a:p>
            <a:pPr marL="0" lvl="1" indent="0">
              <a:lnSpc>
                <a:spcPct val="120000"/>
              </a:lnSpc>
              <a:spcBef>
                <a:spcPts val="0"/>
              </a:spcBef>
              <a:buSzPct val="100000"/>
              <a:buNone/>
            </a:pPr>
            <a:r>
              <a:rPr lang="en-US" sz="7400" dirty="0"/>
              <a:t>Refer Clear Impact button in top nav bar:</a:t>
            </a:r>
          </a:p>
          <a:p>
            <a:pPr marL="182880" lvl="1" indent="-274320">
              <a:lnSpc>
                <a:spcPct val="120000"/>
              </a:lnSpc>
              <a:spcBef>
                <a:spcPts val="0"/>
              </a:spcBef>
              <a:buSzPct val="100000"/>
            </a:pPr>
            <a:r>
              <a:rPr lang="en-US" sz="7500" dirty="0"/>
              <a:t>Help organizations who could use Compyle/Scorecard connect with Clear Impact</a:t>
            </a:r>
          </a:p>
          <a:p>
            <a:pPr marL="0" indent="0">
              <a:lnSpc>
                <a:spcPct val="120000"/>
              </a:lnSpc>
              <a:spcBef>
                <a:spcPts val="0"/>
              </a:spcBef>
              <a:buSzPct val="100000"/>
              <a:buNone/>
            </a:pPr>
            <a:endParaRPr lang="en-US" sz="7400" dirty="0"/>
          </a:p>
          <a:p>
            <a:pPr marL="0" indent="0">
              <a:lnSpc>
                <a:spcPct val="120000"/>
              </a:lnSpc>
              <a:spcBef>
                <a:spcPts val="0"/>
              </a:spcBef>
              <a:buSzPct val="100000"/>
              <a:buNone/>
            </a:pPr>
            <a:r>
              <a:rPr lang="en-US" sz="7400" dirty="0"/>
              <a:t>Grow Your Network Button</a:t>
            </a:r>
          </a:p>
          <a:p>
            <a:pPr marL="182880" lvl="1" indent="-274320">
              <a:lnSpc>
                <a:spcPct val="120000"/>
              </a:lnSpc>
              <a:spcBef>
                <a:spcPts val="0"/>
              </a:spcBef>
              <a:buSzPct val="100000"/>
            </a:pPr>
            <a:r>
              <a:rPr lang="en-US" sz="7400" dirty="0"/>
              <a:t>Referral network module: Referral Network page</a:t>
            </a:r>
          </a:p>
          <a:p>
            <a:pPr marL="182880" lvl="1" indent="-274320">
              <a:lnSpc>
                <a:spcPct val="120000"/>
              </a:lnSpc>
              <a:spcBef>
                <a:spcPts val="0"/>
              </a:spcBef>
              <a:buSzPct val="100000"/>
            </a:pPr>
            <a:r>
              <a:rPr lang="en-US" sz="7400" dirty="0"/>
              <a:t>Instance Settings: Referral Network setting</a:t>
            </a:r>
            <a:endParaRPr lang="en-US" sz="1700" i="1" dirty="0">
              <a:solidFill>
                <a:srgbClr val="A5A5A5"/>
              </a:solidFill>
            </a:endParaRPr>
          </a:p>
          <a:p>
            <a:pPr marL="988695" lvl="1" indent="-742950">
              <a:lnSpc>
                <a:spcPct val="120000"/>
              </a:lnSpc>
              <a:spcBef>
                <a:spcPts val="0"/>
              </a:spcBef>
              <a:spcAft>
                <a:spcPts val="600"/>
              </a:spcAft>
              <a:buSzPct val="100000"/>
              <a:buFont typeface="+mj-lt"/>
              <a:buAutoNum type="alphaLcParenR"/>
            </a:pPr>
            <a:endParaRPr lang="en-US" sz="1700" i="1" dirty="0">
              <a:solidFill>
                <a:srgbClr val="A5A5A5"/>
              </a:solidFill>
            </a:endParaRPr>
          </a:p>
        </p:txBody>
      </p:sp>
      <p:sp>
        <p:nvSpPr>
          <p:cNvPr id="259" name="Google Shape;259;p39"/>
          <p:cNvSpPr txBox="1">
            <a:spLocks noGrp="1"/>
          </p:cNvSpPr>
          <p:nvPr>
            <p:ph type="title"/>
          </p:nvPr>
        </p:nvSpPr>
        <p:spPr>
          <a:xfrm>
            <a:off x="1314450" y="0"/>
            <a:ext cx="9129600" cy="7048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Referral Buttons</a:t>
            </a:r>
            <a:endParaRPr sz="4400" dirty="0"/>
          </a:p>
        </p:txBody>
      </p:sp>
      <p:pic>
        <p:nvPicPr>
          <p:cNvPr id="5122" name="Picture 2">
            <a:extLst>
              <a:ext uri="{FF2B5EF4-FFF2-40B4-BE49-F238E27FC236}">
                <a16:creationId xmlns:a16="http://schemas.microsoft.com/office/drawing/2014/main" id="{4F543111-8459-AFCD-8F66-D5EDFD2E4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543" y="3511549"/>
            <a:ext cx="8181975" cy="26416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A0EFCB7-255B-47E6-075A-4E9679293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2" y="704850"/>
            <a:ext cx="10706100"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3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body" idx="1"/>
          </p:nvPr>
        </p:nvSpPr>
        <p:spPr>
          <a:xfrm>
            <a:off x="797668" y="812800"/>
            <a:ext cx="10719881" cy="6045199"/>
          </a:xfrm>
          <a:prstGeom prst="rect">
            <a:avLst/>
          </a:prstGeom>
          <a:noFill/>
          <a:ln>
            <a:noFill/>
          </a:ln>
        </p:spPr>
        <p:txBody>
          <a:bodyPr spcFirstLastPara="1" wrap="square" lIns="182880" tIns="45700" rIns="91425" bIns="45700" numCol="1" anchor="t" anchorCtr="0">
            <a:normAutofit fontScale="25000" lnSpcReduction="20000"/>
          </a:bodyPr>
          <a:lstStyle/>
          <a:p>
            <a:pPr marL="0" indent="0">
              <a:lnSpc>
                <a:spcPct val="120000"/>
              </a:lnSpc>
              <a:spcBef>
                <a:spcPts val="0"/>
              </a:spcBef>
              <a:buSzPct val="100000"/>
              <a:buNone/>
            </a:pPr>
            <a:r>
              <a:rPr lang="en-US" sz="7400" dirty="0"/>
              <a:t>Scorecard Feeds</a:t>
            </a:r>
          </a:p>
          <a:p>
            <a:pPr marL="91440" lvl="1" indent="-182880">
              <a:lnSpc>
                <a:spcPct val="120000"/>
              </a:lnSpc>
              <a:spcBef>
                <a:spcPts val="0"/>
              </a:spcBef>
              <a:buSzPct val="100000"/>
            </a:pPr>
            <a:r>
              <a:rPr lang="en-US" sz="7400" dirty="0"/>
              <a:t>Rename saved feeds</a:t>
            </a:r>
          </a:p>
          <a:p>
            <a:pPr marL="91440" lvl="1" indent="-182880">
              <a:lnSpc>
                <a:spcPct val="120000"/>
              </a:lnSpc>
              <a:spcBef>
                <a:spcPts val="0"/>
              </a:spcBef>
              <a:buSzPct val="100000"/>
            </a:pPr>
            <a:r>
              <a:rPr lang="en-US" sz="7400" dirty="0"/>
              <a:t>Scheduled feeds will run in sets of 100 per hour overnight</a:t>
            </a:r>
          </a:p>
          <a:p>
            <a:pPr marL="1102995" lvl="1" indent="-857250">
              <a:lnSpc>
                <a:spcPct val="120000"/>
              </a:lnSpc>
              <a:spcBef>
                <a:spcPts val="0"/>
              </a:spcBef>
              <a:buSzPct val="100000"/>
            </a:pPr>
            <a:endParaRPr lang="en-US" sz="7400" dirty="0"/>
          </a:p>
          <a:p>
            <a:pPr marL="0" indent="0">
              <a:lnSpc>
                <a:spcPct val="120000"/>
              </a:lnSpc>
              <a:spcBef>
                <a:spcPts val="0"/>
              </a:spcBef>
              <a:buSzPct val="100000"/>
              <a:buNone/>
            </a:pPr>
            <a:r>
              <a:rPr lang="en-US" sz="7400" dirty="0"/>
              <a:t>Data Entry</a:t>
            </a:r>
          </a:p>
          <a:p>
            <a:pPr marL="274320" lvl="1" indent="-182880">
              <a:lnSpc>
                <a:spcPct val="120000"/>
              </a:lnSpc>
              <a:spcBef>
                <a:spcPts val="0"/>
              </a:spcBef>
              <a:buSzPct val="100000"/>
            </a:pPr>
            <a:r>
              <a:rPr lang="en-US" sz="7400" dirty="0"/>
              <a:t>Double quotes entered in paragraph fields do not cause problems with viewing saved records. </a:t>
            </a:r>
          </a:p>
          <a:p>
            <a:pPr marL="274320" lvl="1" indent="-182880">
              <a:lnSpc>
                <a:spcPct val="120000"/>
              </a:lnSpc>
              <a:spcBef>
                <a:spcPts val="0"/>
              </a:spcBef>
              <a:buSzPct val="100000"/>
            </a:pPr>
            <a:r>
              <a:rPr lang="en-US" sz="7400" dirty="0"/>
              <a:t>Age calculation can handle pre-1900 entries</a:t>
            </a:r>
          </a:p>
          <a:p>
            <a:pPr marL="274320" lvl="1" indent="-182880">
              <a:lnSpc>
                <a:spcPct val="120000"/>
              </a:lnSpc>
              <a:spcBef>
                <a:spcPts val="0"/>
              </a:spcBef>
              <a:buSzPct val="100000"/>
            </a:pPr>
            <a:r>
              <a:rPr lang="en-US" sz="7400" dirty="0"/>
              <a:t>Hidden group fields no longer show in folder info pane </a:t>
            </a:r>
          </a:p>
          <a:p>
            <a:pPr marL="274320" lvl="1" indent="-182880">
              <a:lnSpc>
                <a:spcPct val="120000"/>
              </a:lnSpc>
              <a:spcBef>
                <a:spcPts val="0"/>
              </a:spcBef>
              <a:buSzPct val="100000"/>
            </a:pPr>
            <a:r>
              <a:rPr lang="en-US" sz="7400" dirty="0"/>
              <a:t>Mobile view from emailed survey link will now display description fields</a:t>
            </a:r>
          </a:p>
          <a:p>
            <a:pPr marL="274320" lvl="1" indent="-182880">
              <a:lnSpc>
                <a:spcPct val="120000"/>
              </a:lnSpc>
              <a:spcBef>
                <a:spcPts val="0"/>
              </a:spcBef>
              <a:buSzPct val="100000"/>
            </a:pPr>
            <a:r>
              <a:rPr lang="en-US" sz="7400" dirty="0"/>
              <a:t>Archiving participants and organizations removes them survey responders list &amp; correctly adjusts the survey stats in view mode</a:t>
            </a:r>
          </a:p>
          <a:p>
            <a:pPr marL="274320" lvl="1" indent="-182880">
              <a:lnSpc>
                <a:spcPct val="120000"/>
              </a:lnSpc>
              <a:spcBef>
                <a:spcPts val="0"/>
              </a:spcBef>
              <a:buSzPct val="100000"/>
            </a:pPr>
            <a:r>
              <a:rPr lang="en-US" sz="7400" dirty="0"/>
              <a:t>Cleaning up the Missing Required Fields messaging more</a:t>
            </a:r>
          </a:p>
          <a:p>
            <a:pPr marL="91440" lvl="1" indent="0">
              <a:lnSpc>
                <a:spcPct val="120000"/>
              </a:lnSpc>
              <a:spcBef>
                <a:spcPts val="0"/>
              </a:spcBef>
              <a:buSzPct val="100000"/>
              <a:buNone/>
            </a:pPr>
            <a:endParaRPr lang="en-US" sz="7400" dirty="0"/>
          </a:p>
          <a:p>
            <a:pPr marL="91440" lvl="1" indent="0">
              <a:lnSpc>
                <a:spcPct val="120000"/>
              </a:lnSpc>
              <a:spcBef>
                <a:spcPts val="0"/>
              </a:spcBef>
              <a:buSzPct val="100000"/>
              <a:buNone/>
            </a:pPr>
            <a:r>
              <a:rPr lang="en-US" sz="7400" dirty="0"/>
              <a:t>Navigation</a:t>
            </a:r>
          </a:p>
          <a:p>
            <a:pPr marL="274320" lvl="1" indent="-182880">
              <a:lnSpc>
                <a:spcPct val="120000"/>
              </a:lnSpc>
              <a:spcBef>
                <a:spcPts val="0"/>
              </a:spcBef>
              <a:buSzPct val="100000"/>
            </a:pPr>
            <a:r>
              <a:rPr lang="en-US" sz="7400" dirty="0"/>
              <a:t>Permalinks to participant folders work again.</a:t>
            </a:r>
          </a:p>
          <a:p>
            <a:pPr marL="274320" lvl="1" indent="-182880">
              <a:lnSpc>
                <a:spcPct val="120000"/>
              </a:lnSpc>
              <a:spcBef>
                <a:spcPts val="0"/>
              </a:spcBef>
              <a:buSzPct val="100000"/>
            </a:pPr>
            <a:r>
              <a:rPr lang="en-US" sz="7400" dirty="0"/>
              <a:t>My Cases (clear filters, filter fields, </a:t>
            </a:r>
            <a:r>
              <a:rPr lang="en-US" sz="7400" dirty="0" err="1"/>
              <a:t>etc</a:t>
            </a:r>
            <a:r>
              <a:rPr lang="en-US" sz="7400" dirty="0"/>
              <a:t>)</a:t>
            </a:r>
          </a:p>
          <a:p>
            <a:pPr marL="274320" lvl="1" indent="-182880">
              <a:lnSpc>
                <a:spcPct val="120000"/>
              </a:lnSpc>
              <a:spcBef>
                <a:spcPts val="0"/>
              </a:spcBef>
              <a:buSzPct val="100000"/>
            </a:pPr>
            <a:r>
              <a:rPr lang="en-US" sz="7400" dirty="0"/>
              <a:t>Create Group -&gt; Cancel button returns you to the group list</a:t>
            </a:r>
          </a:p>
          <a:p>
            <a:pPr marL="274320" lvl="1" indent="-182880">
              <a:lnSpc>
                <a:spcPct val="120000"/>
              </a:lnSpc>
              <a:spcBef>
                <a:spcPts val="0"/>
              </a:spcBef>
              <a:buSzPct val="100000"/>
            </a:pPr>
            <a:r>
              <a:rPr lang="en-US" sz="7400" dirty="0"/>
              <a:t>Breadcrumbs/navigation blue links are not clickable before data to render the link loads</a:t>
            </a:r>
          </a:p>
          <a:p>
            <a:pPr marL="274320" lvl="1" indent="-182880">
              <a:lnSpc>
                <a:spcPct val="120000"/>
              </a:lnSpc>
              <a:spcBef>
                <a:spcPts val="0"/>
              </a:spcBef>
              <a:buSzPct val="100000"/>
            </a:pPr>
            <a:endParaRPr lang="en-US" sz="7400" dirty="0"/>
          </a:p>
          <a:p>
            <a:pPr marL="274320" lvl="1" indent="-182880">
              <a:lnSpc>
                <a:spcPct val="120000"/>
              </a:lnSpc>
              <a:spcBef>
                <a:spcPts val="0"/>
              </a:spcBef>
              <a:buSzPct val="100000"/>
            </a:pPr>
            <a:endParaRPr lang="en-US" sz="7400" dirty="0"/>
          </a:p>
          <a:p>
            <a:pPr marL="274320" lvl="1" indent="-182880">
              <a:lnSpc>
                <a:spcPct val="120000"/>
              </a:lnSpc>
              <a:spcBef>
                <a:spcPts val="0"/>
              </a:spcBef>
              <a:buSzPct val="100000"/>
            </a:pPr>
            <a:endParaRPr lang="en-US" sz="7400" dirty="0"/>
          </a:p>
          <a:p>
            <a:pPr marL="988695" lvl="1" indent="-742950">
              <a:lnSpc>
                <a:spcPct val="120000"/>
              </a:lnSpc>
              <a:spcBef>
                <a:spcPts val="0"/>
              </a:spcBef>
              <a:spcAft>
                <a:spcPts val="600"/>
              </a:spcAft>
              <a:buSzPct val="100000"/>
              <a:buFont typeface="+mj-lt"/>
              <a:buAutoNum type="alphaLcParenR"/>
            </a:pPr>
            <a:endParaRPr lang="en-US" sz="1700" i="1" dirty="0">
              <a:solidFill>
                <a:srgbClr val="A5A5A5"/>
              </a:solidFill>
            </a:endParaRPr>
          </a:p>
          <a:p>
            <a:pPr marL="114300" lvl="1" indent="0">
              <a:lnSpc>
                <a:spcPct val="140000"/>
              </a:lnSpc>
              <a:spcBef>
                <a:spcPts val="0"/>
              </a:spcBef>
              <a:spcAft>
                <a:spcPts val="1200"/>
              </a:spcAft>
              <a:buSzPct val="100000"/>
              <a:buNone/>
            </a:pPr>
            <a:endParaRPr lang="en-US" sz="5500" i="1" dirty="0">
              <a:solidFill>
                <a:srgbClr val="A5A5A5"/>
              </a:solidFill>
            </a:endParaRPr>
          </a:p>
          <a:p>
            <a:pPr marL="114300" lvl="1" indent="0">
              <a:lnSpc>
                <a:spcPct val="140000"/>
              </a:lnSpc>
              <a:spcBef>
                <a:spcPts val="0"/>
              </a:spcBef>
              <a:spcAft>
                <a:spcPts val="1200"/>
              </a:spcAft>
              <a:buSzPct val="100000"/>
              <a:buNone/>
            </a:pPr>
            <a:r>
              <a:rPr lang="en-US" sz="6000" i="1" dirty="0">
                <a:solidFill>
                  <a:srgbClr val="A5A5A5"/>
                </a:solidFill>
              </a:rPr>
              <a:t>Benefit: Things work better so users are happier and can more easily do what they need to do</a:t>
            </a:r>
          </a:p>
        </p:txBody>
      </p:sp>
      <p:sp>
        <p:nvSpPr>
          <p:cNvPr id="259" name="Google Shape;259;p39"/>
          <p:cNvSpPr txBox="1">
            <a:spLocks noGrp="1"/>
          </p:cNvSpPr>
          <p:nvPr>
            <p:ph type="title"/>
          </p:nvPr>
        </p:nvSpPr>
        <p:spPr>
          <a:xfrm>
            <a:off x="1314450" y="0"/>
            <a:ext cx="9129600" cy="7048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Various Improvements</a:t>
            </a:r>
            <a:endParaRPr sz="4400" dirty="0"/>
          </a:p>
        </p:txBody>
      </p:sp>
    </p:spTree>
    <p:extLst>
      <p:ext uri="{BB962C8B-B14F-4D97-AF65-F5344CB8AC3E}">
        <p14:creationId xmlns:p14="http://schemas.microsoft.com/office/powerpoint/2010/main" val="393611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Conclusion</a:t>
            </a:r>
            <a:endParaRPr dirty="0"/>
          </a:p>
        </p:txBody>
      </p:sp>
      <p:sp>
        <p:nvSpPr>
          <p:cNvPr id="130" name="Google Shape;130;p20"/>
          <p:cNvSpPr txBox="1">
            <a:spLocks noGrp="1"/>
          </p:cNvSpPr>
          <p:nvPr>
            <p:ph type="body" idx="1"/>
          </p:nvPr>
        </p:nvSpPr>
        <p:spPr>
          <a:xfrm>
            <a:off x="357188" y="1550506"/>
            <a:ext cx="6820360" cy="4860126"/>
          </a:xfrm>
          <a:prstGeom prst="rect">
            <a:avLst/>
          </a:prstGeom>
          <a:noFill/>
          <a:ln>
            <a:noFill/>
          </a:ln>
        </p:spPr>
        <p:txBody>
          <a:bodyPr spcFirstLastPara="1" wrap="square" lIns="91425" tIns="45700" rIns="91425" bIns="45700" anchor="t" anchorCtr="0">
            <a:normAutofit/>
          </a:bodyPr>
          <a:lstStyle/>
          <a:p>
            <a:pPr marL="0" indent="0">
              <a:lnSpc>
                <a:spcPct val="100000"/>
              </a:lnSpc>
              <a:buClr>
                <a:schemeClr val="dk1"/>
              </a:buClr>
              <a:buSzPct val="100000"/>
              <a:buNone/>
            </a:pPr>
            <a:r>
              <a:rPr lang="en-US" sz="2000" i="1" dirty="0">
                <a:solidFill>
                  <a:schemeClr val="dk1"/>
                </a:solidFill>
              </a:rPr>
              <a:t>Wow, those are a lot of changes to help improve Compyle data entry, data quality, and navigation!</a:t>
            </a:r>
          </a:p>
          <a:p>
            <a:pPr marL="0" indent="0">
              <a:lnSpc>
                <a:spcPct val="100000"/>
              </a:lnSpc>
              <a:buClr>
                <a:schemeClr val="dk1"/>
              </a:buClr>
              <a:buSzPct val="100000"/>
              <a:buNone/>
            </a:pPr>
            <a:endParaRPr lang="en-US" sz="1600" dirty="0">
              <a:solidFill>
                <a:schemeClr val="dk1"/>
              </a:solidFill>
            </a:endParaRPr>
          </a:p>
          <a:p>
            <a:pPr marL="0" indent="0">
              <a:lnSpc>
                <a:spcPct val="100000"/>
              </a:lnSpc>
              <a:buClr>
                <a:schemeClr val="dk1"/>
              </a:buClr>
              <a:buSzPct val="100000"/>
              <a:buNone/>
            </a:pPr>
            <a:r>
              <a:rPr lang="en-US" sz="1600" dirty="0">
                <a:solidFill>
                  <a:schemeClr val="dk1"/>
                </a:solidFill>
              </a:rPr>
              <a:t>What’s next: Form Logic (rules that apply within a form to conditionally show/hide/require fields).</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The next release is going to be worked on in smaller, more contained “sprints” as a single form logic rule can have broad effects.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That means we will develop a key function, test it with all of the field types in each of the data entry modes with all supported browsers and devices.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Then we may release it or add a new function and retest. This may result In a series of smaller more focused releases. </a:t>
            </a:r>
          </a:p>
        </p:txBody>
      </p:sp>
      <p:pic>
        <p:nvPicPr>
          <p:cNvPr id="3" name="Picture 2">
            <a:extLst>
              <a:ext uri="{FF2B5EF4-FFF2-40B4-BE49-F238E27FC236}">
                <a16:creationId xmlns:a16="http://schemas.microsoft.com/office/drawing/2014/main" id="{D60982DF-0A16-6784-29A9-DF63164F0D84}"/>
              </a:ext>
            </a:extLst>
          </p:cNvPr>
          <p:cNvPicPr>
            <a:picLocks noChangeAspect="1"/>
          </p:cNvPicPr>
          <p:nvPr/>
        </p:nvPicPr>
        <p:blipFill>
          <a:blip r:embed="rId3"/>
          <a:stretch>
            <a:fillRect/>
          </a:stretch>
        </p:blipFill>
        <p:spPr>
          <a:xfrm>
            <a:off x="7285411" y="2668827"/>
            <a:ext cx="3894157" cy="3231160"/>
          </a:xfrm>
          <a:prstGeom prst="rect">
            <a:avLst/>
          </a:prstGeom>
        </p:spPr>
      </p:pic>
    </p:spTree>
    <p:extLst>
      <p:ext uri="{BB962C8B-B14F-4D97-AF65-F5344CB8AC3E}">
        <p14:creationId xmlns:p14="http://schemas.microsoft.com/office/powerpoint/2010/main" val="250969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Resource Links</a:t>
            </a:r>
            <a:endParaRPr dirty="0"/>
          </a:p>
        </p:txBody>
      </p:sp>
      <p:sp>
        <p:nvSpPr>
          <p:cNvPr id="130" name="Google Shape;130;p20"/>
          <p:cNvSpPr txBox="1">
            <a:spLocks noGrp="1"/>
          </p:cNvSpPr>
          <p:nvPr>
            <p:ph type="body" idx="1"/>
          </p:nvPr>
        </p:nvSpPr>
        <p:spPr>
          <a:xfrm>
            <a:off x="357187" y="1550506"/>
            <a:ext cx="12069897" cy="4860126"/>
          </a:xfrm>
          <a:prstGeom prst="rect">
            <a:avLst/>
          </a:prstGeom>
          <a:noFill/>
          <a:ln>
            <a:noFill/>
          </a:ln>
        </p:spPr>
        <p:txBody>
          <a:bodyPr spcFirstLastPara="1" wrap="square" lIns="91425" tIns="45700" rIns="91425" bIns="45700" anchor="t" anchorCtr="0">
            <a:normAutofit/>
          </a:bodyPr>
          <a:lstStyle/>
          <a:p>
            <a:pPr marL="0" indent="0">
              <a:lnSpc>
                <a:spcPct val="100000"/>
              </a:lnSpc>
              <a:buClr>
                <a:schemeClr val="dk1"/>
              </a:buClr>
              <a:buSzPct val="100000"/>
              <a:buNone/>
            </a:pPr>
            <a:endParaRPr lang="en-US" sz="1600" dirty="0">
              <a:solidFill>
                <a:schemeClr val="dk1"/>
              </a:solidFill>
            </a:endParaRPr>
          </a:p>
          <a:p>
            <a:pPr marL="0" indent="0">
              <a:lnSpc>
                <a:spcPct val="100000"/>
              </a:lnSpc>
              <a:buClr>
                <a:schemeClr val="dk1"/>
              </a:buClr>
              <a:buSzPct val="100000"/>
              <a:buNone/>
            </a:pPr>
            <a:r>
              <a:rPr lang="en-US" sz="1600" b="1" dirty="0">
                <a:solidFill>
                  <a:schemeClr val="dk1"/>
                </a:solidFill>
              </a:rPr>
              <a:t>Documentation</a:t>
            </a:r>
            <a:r>
              <a:rPr lang="en-US" sz="1600" dirty="0">
                <a:solidFill>
                  <a:schemeClr val="dk1"/>
                </a:solidFill>
              </a:rPr>
              <a:t>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My Downloads: per user exports: </a:t>
            </a:r>
            <a:r>
              <a:rPr lang="en-US" sz="1600" dirty="0">
                <a:solidFill>
                  <a:schemeClr val="dk1"/>
                </a:solidFill>
                <a:hlinkClick r:id="rId3"/>
              </a:rPr>
              <a:t>https://support.clearimpact.com/en/my-downloads</a:t>
            </a:r>
            <a:endParaRPr lang="en-US" sz="1600" dirty="0">
              <a:solidFill>
                <a:schemeClr val="dk1"/>
              </a:solidFill>
            </a:endParaRP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Data Downloads: all site exports: </a:t>
            </a:r>
            <a:r>
              <a:rPr lang="en-US" sz="1600" dirty="0">
                <a:solidFill>
                  <a:schemeClr val="dk1"/>
                </a:solidFill>
                <a:hlinkClick r:id="rId4"/>
              </a:rPr>
              <a:t>https://support.clearimpact.com/en/data-downloads</a:t>
            </a:r>
            <a:endParaRPr lang="en-US" sz="1600" dirty="0">
              <a:solidFill>
                <a:schemeClr val="dk1"/>
              </a:solidFill>
            </a:endParaRP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Release Notes: </a:t>
            </a:r>
            <a:r>
              <a:rPr lang="en-US" sz="1600" dirty="0">
                <a:solidFill>
                  <a:schemeClr val="dk1"/>
                </a:solidFill>
                <a:hlinkClick r:id="rId5"/>
              </a:rPr>
              <a:t>https://support.clearimpact.com/en/compyle-release-notes-august-2023</a:t>
            </a:r>
            <a:endParaRPr lang="en-US" sz="1600" dirty="0">
              <a:solidFill>
                <a:schemeClr val="dk1"/>
              </a:solidFill>
            </a:endParaRP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Compyle Design: Field Types: pictures of field types in edit mode and entry mode: </a:t>
            </a:r>
            <a:r>
              <a:rPr lang="en-US" sz="1600" dirty="0">
                <a:solidFill>
                  <a:schemeClr val="dk1"/>
                </a:solidFill>
                <a:hlinkClick r:id="rId6"/>
              </a:rPr>
              <a:t>https://support.clearimpact.com/en/compyle-implementation-field-types</a:t>
            </a:r>
            <a:endParaRPr lang="en-US" sz="1600" dirty="0">
              <a:solidFill>
                <a:schemeClr val="dk1"/>
              </a:solidFill>
            </a:endParaRPr>
          </a:p>
          <a:p>
            <a:pPr marL="0" indent="0">
              <a:lnSpc>
                <a:spcPct val="100000"/>
              </a:lnSpc>
              <a:buClr>
                <a:schemeClr val="dk1"/>
              </a:buClr>
              <a:buSzPct val="100000"/>
              <a:buNone/>
            </a:pPr>
            <a:endParaRPr lang="en-US" sz="1600" dirty="0">
              <a:solidFill>
                <a:schemeClr val="dk1"/>
              </a:solidFill>
            </a:endParaRPr>
          </a:p>
          <a:p>
            <a:pPr marL="742950" lvl="1" indent="-285750">
              <a:lnSpc>
                <a:spcPct val="100000"/>
              </a:lnSpc>
              <a:buClr>
                <a:schemeClr val="dk1"/>
              </a:buClr>
              <a:buSzPct val="100000"/>
              <a:buFont typeface="Wingdings" panose="05000000000000000000" pitchFamily="2" charset="2"/>
              <a:buChar char="Ø"/>
            </a:pPr>
            <a:endParaRPr lang="en-US" sz="1200" dirty="0">
              <a:solidFill>
                <a:schemeClr val="dk1"/>
              </a:solidFill>
            </a:endParaRPr>
          </a:p>
          <a:p>
            <a:pPr marL="0" indent="0">
              <a:lnSpc>
                <a:spcPct val="100000"/>
              </a:lnSpc>
              <a:buClr>
                <a:schemeClr val="dk1"/>
              </a:buClr>
              <a:buSzPct val="100000"/>
              <a:buNone/>
            </a:pPr>
            <a:r>
              <a:rPr lang="en-US" sz="1600" b="1" dirty="0">
                <a:solidFill>
                  <a:schemeClr val="dk1"/>
                </a:solidFill>
              </a:rPr>
              <a:t>Sample Fields Template Survey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Request a copy of a survey with one of each field type from </a:t>
            </a:r>
            <a:r>
              <a:rPr lang="en-US" sz="1600" dirty="0">
                <a:solidFill>
                  <a:schemeClr val="dk1"/>
                </a:solidFill>
                <a:hlinkClick r:id="rId7"/>
              </a:rPr>
              <a:t>support@clearimpact.com</a:t>
            </a:r>
            <a:r>
              <a:rPr lang="en-US" sz="1600" dirty="0">
                <a:solidFill>
                  <a:schemeClr val="dk1"/>
                </a:solidFill>
              </a:rPr>
              <a:t>. </a:t>
            </a:r>
          </a:p>
        </p:txBody>
      </p:sp>
    </p:spTree>
    <p:extLst>
      <p:ext uri="{BB962C8B-B14F-4D97-AF65-F5344CB8AC3E}">
        <p14:creationId xmlns:p14="http://schemas.microsoft.com/office/powerpoint/2010/main" val="45180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0" y="71450"/>
            <a:ext cx="12192000" cy="1921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ct val="76056"/>
              <a:buFont typeface="Helvetica Neue"/>
              <a:buNone/>
            </a:pPr>
            <a:r>
              <a:rPr lang="en-US" sz="7100" dirty="0"/>
              <a:t>Q &amp; A</a:t>
            </a:r>
            <a:endParaRPr sz="7100" dirty="0"/>
          </a:p>
        </p:txBody>
      </p:sp>
      <p:sp>
        <p:nvSpPr>
          <p:cNvPr id="272" name="Google Shape;272;p41"/>
          <p:cNvSpPr txBox="1">
            <a:spLocks noGrp="1"/>
          </p:cNvSpPr>
          <p:nvPr>
            <p:ph type="body" idx="1"/>
          </p:nvPr>
        </p:nvSpPr>
        <p:spPr>
          <a:xfrm>
            <a:off x="4829175" y="1993250"/>
            <a:ext cx="7243800" cy="3393000"/>
          </a:xfrm>
          <a:prstGeom prst="rect">
            <a:avLst/>
          </a:prstGeom>
          <a:noFill/>
          <a:ln>
            <a:noFill/>
          </a:ln>
        </p:spPr>
        <p:txBody>
          <a:bodyPr spcFirstLastPara="1" wrap="square" lIns="91425" tIns="45700" rIns="91425" bIns="45700" anchor="ctr" anchorCtr="0">
            <a:normAutofit/>
          </a:bodyPr>
          <a:lstStyle/>
          <a:p>
            <a:pPr marL="350837" lvl="0" indent="-350837" algn="l" rtl="0">
              <a:lnSpc>
                <a:spcPct val="90000"/>
              </a:lnSpc>
              <a:spcBef>
                <a:spcPts val="1000"/>
              </a:spcBef>
              <a:spcAft>
                <a:spcPts val="0"/>
              </a:spcAft>
              <a:buClr>
                <a:schemeClr val="lt1"/>
              </a:buClr>
              <a:buSzPts val="4000"/>
              <a:buChar char="●"/>
            </a:pPr>
            <a:r>
              <a:rPr lang="en-US" dirty="0"/>
              <a:t>Any 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Agenda: Upgrade Overview</a:t>
            </a:r>
            <a:endParaRPr dirty="0"/>
          </a:p>
        </p:txBody>
      </p:sp>
      <p:sp>
        <p:nvSpPr>
          <p:cNvPr id="130" name="Google Shape;130;p20"/>
          <p:cNvSpPr txBox="1">
            <a:spLocks noGrp="1"/>
          </p:cNvSpPr>
          <p:nvPr>
            <p:ph type="body" idx="1"/>
          </p:nvPr>
        </p:nvSpPr>
        <p:spPr>
          <a:xfrm>
            <a:off x="92285" y="1550506"/>
            <a:ext cx="6003715" cy="4702512"/>
          </a:xfrm>
          <a:prstGeom prst="rect">
            <a:avLst/>
          </a:prstGeom>
          <a:noFill/>
          <a:ln>
            <a:noFill/>
          </a:ln>
        </p:spPr>
        <p:txBody>
          <a:bodyPr spcFirstLastPara="1" wrap="square" lIns="91425" tIns="45700" rIns="91425" bIns="45700" anchor="t" anchorCtr="0">
            <a:normAutofit fontScale="47500" lnSpcReduction="20000"/>
          </a:bodyPr>
          <a:lstStyle/>
          <a:p>
            <a:pPr marL="350837" indent="-414337">
              <a:lnSpc>
                <a:spcPct val="100000"/>
              </a:lnSpc>
              <a:buClr>
                <a:schemeClr val="dk1"/>
              </a:buClr>
              <a:buSzPct val="100000"/>
            </a:pPr>
            <a:r>
              <a:rPr lang="en-US" sz="4400" b="1" dirty="0">
                <a:solidFill>
                  <a:schemeClr val="dk1"/>
                </a:solidFill>
              </a:rPr>
              <a:t>Introduction: Tools for Cleaner Data</a:t>
            </a:r>
            <a:endParaRPr lang="en-US" sz="4000" dirty="0">
              <a:solidFill>
                <a:schemeClr val="dk1"/>
              </a:solidFill>
            </a:endParaRPr>
          </a:p>
          <a:p>
            <a:pPr marL="808037" lvl="1" indent="-414337">
              <a:lnSpc>
                <a:spcPct val="100000"/>
              </a:lnSpc>
              <a:buClr>
                <a:schemeClr val="dk1"/>
              </a:buClr>
              <a:buSzPct val="100000"/>
            </a:pPr>
            <a:r>
              <a:rPr lang="en-US" sz="4000" dirty="0">
                <a:solidFill>
                  <a:schemeClr val="dk1"/>
                </a:solidFill>
              </a:rPr>
              <a:t>Improving Data Quality at Entry</a:t>
            </a:r>
          </a:p>
          <a:p>
            <a:pPr marL="808037" lvl="1" indent="-414337">
              <a:lnSpc>
                <a:spcPct val="100000"/>
              </a:lnSpc>
              <a:buClr>
                <a:schemeClr val="dk1"/>
              </a:buClr>
              <a:buSzPct val="100000"/>
            </a:pPr>
            <a:r>
              <a:rPr lang="en-US" sz="4000" dirty="0">
                <a:solidFill>
                  <a:schemeClr val="dk1"/>
                </a:solidFill>
              </a:rPr>
              <a:t>Enhancing Data Exports</a:t>
            </a:r>
          </a:p>
          <a:p>
            <a:pPr marL="0" indent="0">
              <a:lnSpc>
                <a:spcPct val="100000"/>
              </a:lnSpc>
              <a:buClr>
                <a:schemeClr val="dk1"/>
              </a:buClr>
              <a:buSzPct val="100000"/>
              <a:buNone/>
            </a:pPr>
            <a:endParaRPr lang="en-US" sz="2500" b="1" dirty="0">
              <a:solidFill>
                <a:schemeClr val="dk1"/>
              </a:solidFill>
            </a:endParaRPr>
          </a:p>
          <a:p>
            <a:pPr marL="350837" indent="-414337">
              <a:lnSpc>
                <a:spcPct val="100000"/>
              </a:lnSpc>
              <a:buClr>
                <a:schemeClr val="dk1"/>
              </a:buClr>
              <a:buSzPct val="100000"/>
            </a:pPr>
            <a:r>
              <a:rPr lang="en-US" sz="4400" b="1" dirty="0">
                <a:solidFill>
                  <a:schemeClr val="dk1"/>
                </a:solidFill>
              </a:rPr>
              <a:t>Files</a:t>
            </a:r>
            <a:endParaRPr sz="4400" b="1" dirty="0">
              <a:solidFill>
                <a:schemeClr val="dk1"/>
              </a:solidFill>
            </a:endParaRPr>
          </a:p>
          <a:p>
            <a:pPr marL="800100" lvl="1" indent="-406400" algn="l" rtl="0">
              <a:lnSpc>
                <a:spcPct val="100000"/>
              </a:lnSpc>
              <a:spcAft>
                <a:spcPts val="0"/>
              </a:spcAft>
              <a:buClr>
                <a:schemeClr val="dk1"/>
              </a:buClr>
              <a:buSzPct val="111111"/>
              <a:buChar char="•"/>
            </a:pPr>
            <a:r>
              <a:rPr lang="en-US" sz="4000" dirty="0">
                <a:solidFill>
                  <a:schemeClr val="dk1"/>
                </a:solidFill>
              </a:rPr>
              <a:t>Documents tab</a:t>
            </a:r>
          </a:p>
          <a:p>
            <a:pPr marL="800100" lvl="1" indent="-406400" algn="l" rtl="0">
              <a:lnSpc>
                <a:spcPct val="100000"/>
              </a:lnSpc>
              <a:spcAft>
                <a:spcPts val="0"/>
              </a:spcAft>
              <a:buClr>
                <a:schemeClr val="dk1"/>
              </a:buClr>
              <a:buSzPct val="111111"/>
              <a:buChar char="•"/>
            </a:pPr>
            <a:r>
              <a:rPr lang="en-US" sz="4000" dirty="0">
                <a:solidFill>
                  <a:schemeClr val="dk1"/>
                </a:solidFill>
              </a:rPr>
              <a:t>My Downloads</a:t>
            </a:r>
          </a:p>
          <a:p>
            <a:pPr marL="800100" lvl="1" indent="-406400" algn="l" rtl="0">
              <a:lnSpc>
                <a:spcPct val="100000"/>
              </a:lnSpc>
              <a:spcAft>
                <a:spcPts val="0"/>
              </a:spcAft>
              <a:buClr>
                <a:schemeClr val="dk1"/>
              </a:buClr>
              <a:buSzPct val="111111"/>
              <a:buChar char="•"/>
            </a:pPr>
            <a:r>
              <a:rPr lang="en-US" sz="4000" dirty="0">
                <a:solidFill>
                  <a:schemeClr val="dk1"/>
                </a:solidFill>
              </a:rPr>
              <a:t>Admin: Data Downloads</a:t>
            </a:r>
          </a:p>
          <a:p>
            <a:pPr marL="800100" lvl="1" indent="-406400" algn="l" rtl="0">
              <a:lnSpc>
                <a:spcPct val="100000"/>
              </a:lnSpc>
              <a:spcAft>
                <a:spcPts val="0"/>
              </a:spcAft>
              <a:buClr>
                <a:schemeClr val="dk1"/>
              </a:buClr>
              <a:buSzPct val="111111"/>
              <a:buChar char="•"/>
            </a:pPr>
            <a:endParaRPr lang="en-US" sz="2300" dirty="0">
              <a:solidFill>
                <a:schemeClr val="dk1"/>
              </a:solidFill>
            </a:endParaRPr>
          </a:p>
          <a:p>
            <a:pPr marL="342900" indent="-406400">
              <a:lnSpc>
                <a:spcPct val="100000"/>
              </a:lnSpc>
              <a:buClr>
                <a:schemeClr val="dk1"/>
              </a:buClr>
              <a:buSzPct val="111111"/>
            </a:pPr>
            <a:r>
              <a:rPr lang="en-US" sz="4400" b="1" dirty="0">
                <a:solidFill>
                  <a:schemeClr val="dk1"/>
                </a:solidFill>
              </a:rPr>
              <a:t>Field Types</a:t>
            </a:r>
            <a:endParaRPr lang="en-US" sz="4400" dirty="0">
              <a:solidFill>
                <a:schemeClr val="dk1"/>
              </a:solidFill>
            </a:endParaRPr>
          </a:p>
          <a:p>
            <a:pPr marL="800100" lvl="1" indent="-406400" algn="l" rtl="0">
              <a:lnSpc>
                <a:spcPct val="100000"/>
              </a:lnSpc>
              <a:spcAft>
                <a:spcPts val="0"/>
              </a:spcAft>
              <a:buClr>
                <a:schemeClr val="dk1"/>
              </a:buClr>
              <a:buSzPct val="111111"/>
              <a:buChar char="•"/>
            </a:pPr>
            <a:r>
              <a:rPr lang="en-US" sz="4000" dirty="0">
                <a:solidFill>
                  <a:schemeClr val="dk1"/>
                </a:solidFill>
              </a:rPr>
              <a:t>File field</a:t>
            </a:r>
          </a:p>
          <a:p>
            <a:pPr marL="800100" lvl="1" indent="-406400" algn="l" rtl="0">
              <a:lnSpc>
                <a:spcPct val="100000"/>
              </a:lnSpc>
              <a:spcAft>
                <a:spcPts val="0"/>
              </a:spcAft>
              <a:buClr>
                <a:schemeClr val="dk1"/>
              </a:buClr>
              <a:buSzPct val="111111"/>
              <a:buChar char="•"/>
            </a:pPr>
            <a:r>
              <a:rPr lang="en-US" sz="4000" dirty="0">
                <a:solidFill>
                  <a:schemeClr val="dk1"/>
                </a:solidFill>
              </a:rPr>
              <a:t>Likert Scale</a:t>
            </a:r>
          </a:p>
          <a:p>
            <a:pPr marL="800100" lvl="1" indent="-406400" algn="l" rtl="0">
              <a:lnSpc>
                <a:spcPct val="100000"/>
              </a:lnSpc>
              <a:spcAft>
                <a:spcPts val="0"/>
              </a:spcAft>
              <a:buClr>
                <a:schemeClr val="dk1"/>
              </a:buClr>
              <a:buSzPct val="111111"/>
              <a:buChar char="•"/>
            </a:pPr>
            <a:r>
              <a:rPr lang="en-US" sz="4000" dirty="0">
                <a:solidFill>
                  <a:schemeClr val="dk1"/>
                </a:solidFill>
              </a:rPr>
              <a:t>Time am/pm</a:t>
            </a:r>
          </a:p>
          <a:p>
            <a:pPr marL="800100" lvl="1" indent="-406400">
              <a:lnSpc>
                <a:spcPct val="100000"/>
              </a:lnSpc>
              <a:buClr>
                <a:schemeClr val="dk1"/>
              </a:buClr>
              <a:buSzPct val="111111"/>
            </a:pPr>
            <a:r>
              <a:rPr lang="en-US" sz="4000" dirty="0">
                <a:solidFill>
                  <a:schemeClr val="dk1"/>
                </a:solidFill>
              </a:rPr>
              <a:t>URL &amp; Email fields</a:t>
            </a:r>
          </a:p>
        </p:txBody>
      </p:sp>
      <p:sp>
        <p:nvSpPr>
          <p:cNvPr id="131" name="Google Shape;131;p20"/>
          <p:cNvSpPr txBox="1">
            <a:spLocks noGrp="1"/>
          </p:cNvSpPr>
          <p:nvPr>
            <p:ph type="body" idx="4294967295"/>
          </p:nvPr>
        </p:nvSpPr>
        <p:spPr>
          <a:xfrm>
            <a:off x="6373813" y="1550505"/>
            <a:ext cx="5818187" cy="4998077"/>
          </a:xfrm>
          <a:prstGeom prst="rect">
            <a:avLst/>
          </a:prstGeom>
          <a:noFill/>
          <a:ln>
            <a:noFill/>
          </a:ln>
        </p:spPr>
        <p:txBody>
          <a:bodyPr spcFirstLastPara="1" wrap="square" lIns="91425" tIns="45700" rIns="91425" bIns="45700" anchor="t" anchorCtr="0">
            <a:normAutofit fontScale="32500" lnSpcReduction="20000"/>
          </a:bodyPr>
          <a:lstStyle/>
          <a:p>
            <a:pPr marL="342900" lvl="0" indent="-406400">
              <a:lnSpc>
                <a:spcPct val="100000"/>
              </a:lnSpc>
              <a:buClr>
                <a:schemeClr val="dk1"/>
              </a:buClr>
              <a:buSzPct val="111111"/>
            </a:pPr>
            <a:r>
              <a:rPr lang="en-US" sz="6500" b="1" dirty="0">
                <a:solidFill>
                  <a:schemeClr val="dk1"/>
                </a:solidFill>
              </a:rPr>
              <a:t>Formatting</a:t>
            </a:r>
          </a:p>
          <a:p>
            <a:pPr marL="800100" lvl="1" indent="-406400">
              <a:lnSpc>
                <a:spcPct val="100000"/>
              </a:lnSpc>
              <a:buClr>
                <a:schemeClr val="dk1"/>
              </a:buClr>
              <a:buSzPct val="111111"/>
            </a:pPr>
            <a:r>
              <a:rPr lang="en-US" sz="5800" dirty="0">
                <a:solidFill>
                  <a:schemeClr val="dk1"/>
                </a:solidFill>
              </a:rPr>
              <a:t>Phone Numbers</a:t>
            </a:r>
          </a:p>
          <a:p>
            <a:pPr marL="800100" lvl="1" indent="-406400">
              <a:lnSpc>
                <a:spcPct val="100000"/>
              </a:lnSpc>
              <a:buClr>
                <a:schemeClr val="dk1"/>
              </a:buClr>
              <a:buSzPct val="111111"/>
            </a:pPr>
            <a:r>
              <a:rPr lang="en-US" sz="5800" dirty="0">
                <a:solidFill>
                  <a:schemeClr val="dk1"/>
                </a:solidFill>
              </a:rPr>
              <a:t>Radio Button yes/no option</a:t>
            </a:r>
          </a:p>
          <a:p>
            <a:pPr marL="800100" lvl="1" indent="-406400">
              <a:lnSpc>
                <a:spcPct val="100000"/>
              </a:lnSpc>
              <a:buClr>
                <a:schemeClr val="dk1"/>
              </a:buClr>
              <a:buSzPct val="111111"/>
            </a:pPr>
            <a:r>
              <a:rPr lang="en-US" sz="5800" dirty="0">
                <a:solidFill>
                  <a:schemeClr val="dk1"/>
                </a:solidFill>
              </a:rPr>
              <a:t>Number Fields (data entry &amp; display)</a:t>
            </a:r>
          </a:p>
          <a:p>
            <a:pPr marL="800100" lvl="1" indent="-406400">
              <a:lnSpc>
                <a:spcPct val="100000"/>
              </a:lnSpc>
              <a:buClr>
                <a:schemeClr val="dk1"/>
              </a:buClr>
              <a:buSzPct val="111111"/>
            </a:pPr>
            <a:endParaRPr lang="en-US" sz="3800" b="1" dirty="0">
              <a:solidFill>
                <a:schemeClr val="dk1"/>
              </a:solidFill>
            </a:endParaRPr>
          </a:p>
          <a:p>
            <a:pPr marL="342900" indent="-406400">
              <a:lnSpc>
                <a:spcPct val="100000"/>
              </a:lnSpc>
              <a:buClr>
                <a:schemeClr val="dk1"/>
              </a:buClr>
              <a:buSzPct val="111111"/>
            </a:pPr>
            <a:r>
              <a:rPr lang="en-US" sz="6500" b="1" dirty="0">
                <a:solidFill>
                  <a:schemeClr val="dk1"/>
                </a:solidFill>
              </a:rPr>
              <a:t>Min &amp; Max</a:t>
            </a:r>
          </a:p>
          <a:p>
            <a:pPr marL="800100" lvl="1" indent="-406400">
              <a:lnSpc>
                <a:spcPct val="100000"/>
              </a:lnSpc>
              <a:buClr>
                <a:schemeClr val="dk1"/>
              </a:buClr>
              <a:buSzPct val="111111"/>
            </a:pPr>
            <a:r>
              <a:rPr lang="en-US" sz="6100" dirty="0">
                <a:solidFill>
                  <a:schemeClr val="dk1"/>
                </a:solidFill>
              </a:rPr>
              <a:t>Word Counts</a:t>
            </a:r>
          </a:p>
          <a:p>
            <a:pPr marL="800100" lvl="1" indent="-406400">
              <a:lnSpc>
                <a:spcPct val="100000"/>
              </a:lnSpc>
              <a:buClr>
                <a:schemeClr val="dk1"/>
              </a:buClr>
              <a:buSzPct val="111111"/>
            </a:pPr>
            <a:r>
              <a:rPr lang="en-US" sz="6100" dirty="0">
                <a:solidFill>
                  <a:schemeClr val="dk1"/>
                </a:solidFill>
              </a:rPr>
              <a:t>Numeric Values</a:t>
            </a:r>
          </a:p>
          <a:p>
            <a:pPr marL="342900" indent="-406400">
              <a:lnSpc>
                <a:spcPct val="100000"/>
              </a:lnSpc>
              <a:buClr>
                <a:schemeClr val="dk1"/>
              </a:buClr>
              <a:buSzPct val="111111"/>
            </a:pPr>
            <a:r>
              <a:rPr lang="en-US" sz="6500" b="1" dirty="0">
                <a:solidFill>
                  <a:schemeClr val="dk1"/>
                </a:solidFill>
              </a:rPr>
              <a:t>Assorted Refinements</a:t>
            </a:r>
          </a:p>
          <a:p>
            <a:pPr marL="808037" lvl="1" indent="-395287">
              <a:lnSpc>
                <a:spcPct val="100000"/>
              </a:lnSpc>
              <a:buClr>
                <a:schemeClr val="dk1"/>
              </a:buClr>
              <a:buSzPct val="100000"/>
            </a:pPr>
            <a:r>
              <a:rPr lang="en-US" sz="5800" dirty="0">
                <a:solidFill>
                  <a:schemeClr val="dk1"/>
                </a:solidFill>
              </a:rPr>
              <a:t>Referral buttons &amp; Referral network</a:t>
            </a:r>
          </a:p>
          <a:p>
            <a:pPr marL="808037" lvl="1" indent="-395287">
              <a:lnSpc>
                <a:spcPct val="100000"/>
              </a:lnSpc>
              <a:buClr>
                <a:schemeClr val="dk1"/>
              </a:buClr>
              <a:buSzPct val="100000"/>
            </a:pPr>
            <a:r>
              <a:rPr lang="en-US" sz="5800" dirty="0">
                <a:solidFill>
                  <a:schemeClr val="dk1"/>
                </a:solidFill>
              </a:rPr>
              <a:t>Scorecard Feeds</a:t>
            </a:r>
          </a:p>
          <a:p>
            <a:pPr marL="808037" lvl="1" indent="-395287">
              <a:lnSpc>
                <a:spcPct val="100000"/>
              </a:lnSpc>
              <a:buClr>
                <a:schemeClr val="dk1"/>
              </a:buClr>
              <a:buSzPct val="100000"/>
            </a:pPr>
            <a:r>
              <a:rPr lang="en-US" sz="5800" dirty="0">
                <a:solidFill>
                  <a:schemeClr val="dk1"/>
                </a:solidFill>
              </a:rPr>
              <a:t>Navigation improvements &amp; Things work better</a:t>
            </a:r>
          </a:p>
          <a:p>
            <a:pPr marL="808037" lvl="1" indent="-395287">
              <a:lnSpc>
                <a:spcPct val="100000"/>
              </a:lnSpc>
              <a:buClr>
                <a:schemeClr val="dk1"/>
              </a:buClr>
              <a:buSzPct val="100000"/>
            </a:pPr>
            <a:endParaRPr lang="en-US" sz="1800" dirty="0">
              <a:solidFill>
                <a:schemeClr val="dk1"/>
              </a:solidFill>
            </a:endParaRPr>
          </a:p>
          <a:p>
            <a:pPr marL="350837" indent="-395287">
              <a:lnSpc>
                <a:spcPct val="100000"/>
              </a:lnSpc>
              <a:buClr>
                <a:schemeClr val="dk1"/>
              </a:buClr>
              <a:buSzPct val="100000"/>
            </a:pPr>
            <a:r>
              <a:rPr lang="en-US" sz="6500" b="1" dirty="0">
                <a:solidFill>
                  <a:schemeClr val="dk1"/>
                </a:solidFill>
              </a:rPr>
              <a:t>Conclusion</a:t>
            </a:r>
          </a:p>
          <a:p>
            <a:pPr marL="350837" indent="-395287">
              <a:lnSpc>
                <a:spcPct val="100000"/>
              </a:lnSpc>
              <a:buClr>
                <a:schemeClr val="dk1"/>
              </a:buClr>
              <a:buSzPct val="100000"/>
            </a:pPr>
            <a:r>
              <a:rPr lang="en-US" sz="6500" b="1" dirty="0">
                <a:solidFill>
                  <a:schemeClr val="dk1"/>
                </a:solidFill>
              </a:rPr>
              <a:t>Questions &amp; Answers</a:t>
            </a:r>
            <a:endParaRPr lang="en-US" sz="6500"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1AAD-2396-0ADE-56C2-AC9E765B2146}"/>
              </a:ext>
            </a:extLst>
          </p:cNvPr>
          <p:cNvSpPr>
            <a:spLocks noGrp="1"/>
          </p:cNvSpPr>
          <p:nvPr>
            <p:ph type="title"/>
          </p:nvPr>
        </p:nvSpPr>
        <p:spPr/>
        <p:txBody>
          <a:bodyPr/>
          <a:lstStyle/>
          <a:p>
            <a:r>
              <a:rPr lang="en-US" dirty="0"/>
              <a:t>The Data Must Flow</a:t>
            </a:r>
          </a:p>
        </p:txBody>
      </p:sp>
      <p:sp>
        <p:nvSpPr>
          <p:cNvPr id="3" name="Text Placeholder 2">
            <a:extLst>
              <a:ext uri="{FF2B5EF4-FFF2-40B4-BE49-F238E27FC236}">
                <a16:creationId xmlns:a16="http://schemas.microsoft.com/office/drawing/2014/main" id="{A128E587-AC71-1718-A950-A7246D50A3B8}"/>
              </a:ext>
            </a:extLst>
          </p:cNvPr>
          <p:cNvSpPr>
            <a:spLocks noGrp="1"/>
          </p:cNvSpPr>
          <p:nvPr>
            <p:ph type="body" idx="1"/>
          </p:nvPr>
        </p:nvSpPr>
        <p:spPr>
          <a:xfrm>
            <a:off x="433136" y="1550505"/>
            <a:ext cx="11377865" cy="4517786"/>
          </a:xfrm>
        </p:spPr>
        <p:txBody>
          <a:bodyPr>
            <a:normAutofit fontScale="47500" lnSpcReduction="20000"/>
          </a:bodyPr>
          <a:lstStyle/>
          <a:p>
            <a:pPr marL="114300" indent="0">
              <a:buNone/>
            </a:pPr>
            <a:endParaRPr lang="en-US" b="1" dirty="0"/>
          </a:p>
          <a:p>
            <a:pPr marL="114300" indent="0">
              <a:buNone/>
            </a:pPr>
            <a:r>
              <a:rPr lang="en-US" b="1" dirty="0"/>
              <a:t>Setting Clear Expectations: Improving Data Quality at Entry </a:t>
            </a:r>
          </a:p>
          <a:p>
            <a:pPr marL="114300" indent="0">
              <a:buNone/>
            </a:pPr>
            <a:r>
              <a:rPr lang="en-US" i="1" dirty="0"/>
              <a:t>It’s easier to get the information you’re looking for, if people can tell what you need from them.</a:t>
            </a:r>
          </a:p>
          <a:p>
            <a:r>
              <a:rPr lang="en-US" dirty="0"/>
              <a:t>New field types to more efficiently gather data</a:t>
            </a:r>
          </a:p>
          <a:p>
            <a:r>
              <a:rPr lang="en-US" dirty="0"/>
              <a:t>Display and formatting options guide users to enter usable data</a:t>
            </a:r>
          </a:p>
          <a:p>
            <a:r>
              <a:rPr lang="en-US" dirty="0"/>
              <a:t>Minimum and maximum limits ensure data falls within desired parameters.</a:t>
            </a:r>
          </a:p>
          <a:p>
            <a:pPr marL="114300" indent="0">
              <a:buNone/>
            </a:pPr>
            <a:endParaRPr lang="en-US" dirty="0"/>
          </a:p>
          <a:p>
            <a:pPr marL="114300" indent="0">
              <a:buNone/>
            </a:pPr>
            <a:r>
              <a:rPr lang="en-US" b="1" dirty="0"/>
              <a:t>Putting It All in One Place: Enhancing Data Exports</a:t>
            </a:r>
          </a:p>
          <a:p>
            <a:pPr marL="114300" indent="0">
              <a:buNone/>
            </a:pPr>
            <a:r>
              <a:rPr lang="en-US" i="1" dirty="0"/>
              <a:t>There are almost twenty places you can export data from having a centralized home for those exports will help you keep track of where that data came from and when.</a:t>
            </a:r>
          </a:p>
          <a:p>
            <a:r>
              <a:rPr lang="en-US" dirty="0"/>
              <a:t>Exports run behind the scenes to better support large data sets. </a:t>
            </a:r>
          </a:p>
          <a:p>
            <a:r>
              <a:rPr lang="en-US" dirty="0"/>
              <a:t>New My Downloads page and Data Downloads pages make it easier to keep track of downloads</a:t>
            </a:r>
          </a:p>
          <a:p>
            <a:r>
              <a:rPr lang="en-US" dirty="0"/>
              <a:t>Compyle-to-Scorecard Feeds scheduled feeds will run more efficiently.</a:t>
            </a:r>
          </a:p>
        </p:txBody>
      </p:sp>
    </p:spTree>
    <p:extLst>
      <p:ext uri="{BB962C8B-B14F-4D97-AF65-F5344CB8AC3E}">
        <p14:creationId xmlns:p14="http://schemas.microsoft.com/office/powerpoint/2010/main" val="426016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408218" y="406401"/>
            <a:ext cx="8783782"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Files: Uploads &amp; Downloads</a:t>
            </a:r>
            <a:endParaRPr sz="66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776221">
            <a:off x="10448489" y="3067710"/>
            <a:ext cx="741272" cy="5225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275303" y="1032387"/>
            <a:ext cx="11503741" cy="5524056"/>
          </a:xfrm>
          <a:prstGeom prst="rect">
            <a:avLst/>
          </a:prstGeom>
          <a:noFill/>
          <a:ln>
            <a:noFill/>
          </a:ln>
        </p:spPr>
        <p:txBody>
          <a:bodyPr spcFirstLastPara="1" wrap="square" lIns="742950" tIns="45700" rIns="91425" bIns="45700" anchor="t" anchorCtr="0">
            <a:normAutofit fontScale="47500" lnSpcReduction="20000"/>
          </a:bodyPr>
          <a:lstStyle/>
          <a:p>
            <a:pPr marL="91440" indent="0">
              <a:lnSpc>
                <a:spcPct val="120000"/>
              </a:lnSpc>
              <a:spcBef>
                <a:spcPts val="0"/>
              </a:spcBef>
              <a:buSzPct val="100000"/>
              <a:buFont typeface="+mj-lt"/>
              <a:buAutoNum type="arabicParenR"/>
            </a:pPr>
            <a:r>
              <a:rPr lang="en-US" sz="3800" dirty="0"/>
              <a:t> Increased File Size</a:t>
            </a:r>
          </a:p>
          <a:p>
            <a:pPr marL="1062990" lvl="1" indent="-514350">
              <a:lnSpc>
                <a:spcPct val="120000"/>
              </a:lnSpc>
              <a:spcBef>
                <a:spcPts val="0"/>
              </a:spcBef>
              <a:buSzPct val="100000"/>
              <a:buFont typeface="+mj-lt"/>
              <a:buAutoNum type="alphaLcParenR"/>
            </a:pPr>
            <a:r>
              <a:rPr lang="en-US" sz="3800" dirty="0"/>
              <a:t>From 5 Mb to 100 MB per file</a:t>
            </a:r>
          </a:p>
          <a:p>
            <a:pPr marL="1062990" lvl="1" indent="-514350">
              <a:lnSpc>
                <a:spcPct val="120000"/>
              </a:lnSpc>
              <a:spcBef>
                <a:spcPts val="0"/>
              </a:spcBef>
              <a:buSzPct val="100000"/>
              <a:buFont typeface="+mj-lt"/>
              <a:buAutoNum type="alphaLcParenR"/>
            </a:pPr>
            <a:r>
              <a:rPr lang="en-US" sz="3800" dirty="0"/>
              <a:t>Now matches Scorecard file size limits</a:t>
            </a:r>
          </a:p>
          <a:p>
            <a:pPr marL="1062990" lvl="1" indent="-514350">
              <a:lnSpc>
                <a:spcPct val="120000"/>
              </a:lnSpc>
              <a:spcBef>
                <a:spcPts val="0"/>
              </a:spcBef>
              <a:buSzPct val="100000"/>
              <a:buFont typeface="+mj-lt"/>
              <a:buAutoNum type="alphaLcParenR"/>
            </a:pPr>
            <a:endParaRPr lang="en-US" sz="3800" dirty="0"/>
          </a:p>
          <a:p>
            <a:pPr marL="605790" indent="-514350">
              <a:lnSpc>
                <a:spcPct val="120000"/>
              </a:lnSpc>
              <a:spcBef>
                <a:spcPts val="0"/>
              </a:spcBef>
              <a:buSzPct val="100000"/>
              <a:buFont typeface="+mj-lt"/>
              <a:buAutoNum type="arabicParenR"/>
            </a:pPr>
            <a:r>
              <a:rPr lang="en-US" sz="3800" dirty="0"/>
              <a:t>Expanded File Types Allowed</a:t>
            </a:r>
          </a:p>
          <a:p>
            <a:pPr marL="1062990" lvl="1" indent="-514350">
              <a:lnSpc>
                <a:spcPct val="120000"/>
              </a:lnSpc>
              <a:spcBef>
                <a:spcPts val="0"/>
              </a:spcBef>
              <a:buSzPct val="100000"/>
              <a:buFont typeface="+mj-lt"/>
              <a:buAutoNum type="alphaLcParenR"/>
            </a:pPr>
            <a:r>
              <a:rPr lang="en-US" sz="3800" dirty="0"/>
              <a:t>Old list: xlsx, </a:t>
            </a:r>
            <a:r>
              <a:rPr lang="en-US" sz="3800" dirty="0" err="1"/>
              <a:t>xls</a:t>
            </a:r>
            <a:r>
              <a:rPr lang="en-US" sz="3800" dirty="0"/>
              <a:t>, docx, jpg, pdf, txt, html, doc, pptx, </a:t>
            </a:r>
            <a:r>
              <a:rPr lang="en-US" sz="3800" dirty="0" err="1"/>
              <a:t>png</a:t>
            </a:r>
            <a:endParaRPr lang="en-US" sz="3800" dirty="0"/>
          </a:p>
          <a:p>
            <a:pPr marL="1062990" lvl="1" indent="-514350">
              <a:lnSpc>
                <a:spcPct val="120000"/>
              </a:lnSpc>
              <a:spcBef>
                <a:spcPts val="0"/>
              </a:spcBef>
              <a:buSzPct val="100000"/>
              <a:buFont typeface="+mj-lt"/>
              <a:buAutoNum type="alphaLcParenR"/>
            </a:pPr>
            <a:r>
              <a:rPr lang="en-US" sz="3800" dirty="0"/>
              <a:t>Now: all types allowed except application files (not allowed: .exe, </a:t>
            </a:r>
            <a:r>
              <a:rPr lang="en-US" sz="3800" dirty="0" err="1"/>
              <a:t>cmd</a:t>
            </a:r>
            <a:r>
              <a:rPr lang="en-US" sz="3800" dirty="0"/>
              <a:t>, run, </a:t>
            </a:r>
            <a:r>
              <a:rPr lang="en-US" sz="3800" dirty="0" err="1"/>
              <a:t>js</a:t>
            </a:r>
            <a:r>
              <a:rPr lang="en-US" sz="3800" dirty="0"/>
              <a:t>, </a:t>
            </a:r>
            <a:r>
              <a:rPr lang="en-US" sz="3800" dirty="0" err="1"/>
              <a:t>json</a:t>
            </a:r>
            <a:r>
              <a:rPr lang="en-US" sz="3800" dirty="0"/>
              <a:t>, </a:t>
            </a:r>
            <a:r>
              <a:rPr lang="en-US" sz="3800" dirty="0" err="1"/>
              <a:t>sh</a:t>
            </a:r>
            <a:r>
              <a:rPr lang="en-US" sz="3800" dirty="0"/>
              <a:t>, xml, python, xml, git, </a:t>
            </a:r>
            <a:r>
              <a:rPr lang="en-US" sz="3800" dirty="0" err="1"/>
              <a:t>yml</a:t>
            </a:r>
            <a:r>
              <a:rPr lang="en-US" sz="3800" dirty="0"/>
              <a:t>, </a:t>
            </a:r>
            <a:r>
              <a:rPr lang="en-US" sz="3800" dirty="0" err="1"/>
              <a:t>sql,vbs</a:t>
            </a:r>
            <a:r>
              <a:rPr lang="en-US" sz="3800" dirty="0"/>
              <a:t>, </a:t>
            </a:r>
            <a:r>
              <a:rPr lang="en-US" sz="3800" dirty="0" err="1"/>
              <a:t>etc</a:t>
            </a:r>
            <a:r>
              <a:rPr lang="en-US" sz="3800" dirty="0"/>
              <a:t>)</a:t>
            </a:r>
          </a:p>
          <a:p>
            <a:pPr marL="1062990" lvl="1" indent="-514350">
              <a:lnSpc>
                <a:spcPct val="120000"/>
              </a:lnSpc>
              <a:spcBef>
                <a:spcPts val="0"/>
              </a:spcBef>
              <a:buSzPct val="100000"/>
              <a:buFont typeface="+mj-lt"/>
              <a:buAutoNum type="alphaLcParenR"/>
            </a:pPr>
            <a:endParaRPr lang="en-US" dirty="0"/>
          </a:p>
          <a:p>
            <a:pPr marL="605790" indent="-514350">
              <a:lnSpc>
                <a:spcPct val="120000"/>
              </a:lnSpc>
              <a:spcBef>
                <a:spcPts val="0"/>
              </a:spcBef>
              <a:buSzPct val="100000"/>
              <a:buFont typeface="+mj-lt"/>
              <a:buAutoNum type="arabicParenR"/>
            </a:pPr>
            <a:endParaRPr lang="en-US" dirty="0"/>
          </a:p>
          <a:p>
            <a:pPr marL="91440" indent="0">
              <a:lnSpc>
                <a:spcPct val="120000"/>
              </a:lnSpc>
              <a:spcBef>
                <a:spcPts val="0"/>
              </a:spcBef>
              <a:buSzPct val="100000"/>
              <a:buNone/>
            </a:pPr>
            <a:r>
              <a:rPr lang="en-US" b="1" dirty="0">
                <a:solidFill>
                  <a:srgbClr val="0053A0"/>
                </a:solidFill>
              </a:rPr>
              <a:t>Customer Requested Feature Enhancement</a:t>
            </a:r>
          </a:p>
          <a:p>
            <a:pPr marL="91440" indent="0">
              <a:lnSpc>
                <a:spcPct val="120000"/>
              </a:lnSpc>
              <a:spcBef>
                <a:spcPts val="0"/>
              </a:spcBef>
              <a:buSzPct val="100000"/>
              <a:buNone/>
            </a:pPr>
            <a:r>
              <a:rPr lang="en-US" dirty="0"/>
              <a:t>This nonprofit provides resources for bullied youth and their adults. Often there is video or audio evidence of the bullying that needs to be connected to the participant’s record.  Those files are usually large and in formats Compyle could not accept until now. </a:t>
            </a:r>
            <a:r>
              <a:rPr lang="en-US" i="1" dirty="0"/>
              <a:t>With this change Compyle can hold the full case file with all of the related files and case notes in one place that is securely accessible online. </a:t>
            </a:r>
            <a:endParaRPr lang="en-US" dirty="0"/>
          </a:p>
          <a:p>
            <a:pPr marL="91440"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3400" dirty="0"/>
          </a:p>
          <a:p>
            <a:pPr marL="262890" lvl="1" indent="0">
              <a:lnSpc>
                <a:spcPct val="100000"/>
              </a:lnSpc>
              <a:spcBef>
                <a:spcPts val="0"/>
              </a:spcBef>
              <a:buSzPct val="100000"/>
              <a:buNone/>
            </a:pPr>
            <a:r>
              <a:rPr lang="en-US" sz="3400" i="1" dirty="0">
                <a:solidFill>
                  <a:srgbClr val="A5A5A5"/>
                </a:solidFill>
              </a:rPr>
              <a:t>Benefits:  Compyle can now accept much larger files and many more types so that users do not have to edit files or split them before uploading. This makes it easier to have all the attachments for a participant in their folder in Compyle so it can be accessed anywhere. </a:t>
            </a:r>
            <a:endParaRPr sz="3400" i="1" dirty="0">
              <a:solidFill>
                <a:srgbClr val="A5A5A5"/>
              </a:solidFill>
            </a:endParaRPr>
          </a:p>
        </p:txBody>
      </p:sp>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Files: Document Tab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5" name="Picture 4">
            <a:extLst>
              <a:ext uri="{FF2B5EF4-FFF2-40B4-BE49-F238E27FC236}">
                <a16:creationId xmlns:a16="http://schemas.microsoft.com/office/drawing/2014/main" id="{C255ED7F-71CE-4686-E730-92A5B336758A}"/>
              </a:ext>
            </a:extLst>
          </p:cNvPr>
          <p:cNvPicPr>
            <a:picLocks noChangeAspect="1"/>
          </p:cNvPicPr>
          <p:nvPr/>
        </p:nvPicPr>
        <p:blipFill>
          <a:blip r:embed="rId3"/>
          <a:stretch>
            <a:fillRect/>
          </a:stretch>
        </p:blipFill>
        <p:spPr>
          <a:xfrm>
            <a:off x="1200727" y="593374"/>
            <a:ext cx="9615054" cy="6264626"/>
          </a:xfrm>
          <a:prstGeom prst="rect">
            <a:avLst/>
          </a:prstGeom>
        </p:spPr>
      </p:pic>
      <p:sp>
        <p:nvSpPr>
          <p:cNvPr id="151" name="Google Shape;151;p23"/>
          <p:cNvSpPr txBox="1">
            <a:spLocks noGrp="1"/>
          </p:cNvSpPr>
          <p:nvPr>
            <p:ph type="title"/>
          </p:nvPr>
        </p:nvSpPr>
        <p:spPr>
          <a:xfrm>
            <a:off x="1200726" y="64655"/>
            <a:ext cx="9615055" cy="4341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2800" i="1" dirty="0">
                <a:solidFill>
                  <a:srgbClr val="0053A0"/>
                </a:solidFill>
              </a:rPr>
              <a:t>Some</a:t>
            </a:r>
            <a:r>
              <a:rPr lang="en-US" sz="2800" dirty="0">
                <a:solidFill>
                  <a:srgbClr val="0053A0"/>
                </a:solidFill>
              </a:rPr>
              <a:t> of the Downloads &amp; Exports in Compyle</a:t>
            </a:r>
          </a:p>
        </p:txBody>
      </p:sp>
    </p:spTree>
    <p:extLst>
      <p:ext uri="{BB962C8B-B14F-4D97-AF65-F5344CB8AC3E}">
        <p14:creationId xmlns:p14="http://schemas.microsoft.com/office/powerpoint/2010/main" val="43638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369454" y="790570"/>
            <a:ext cx="10649528" cy="5813429"/>
          </a:xfrm>
          <a:prstGeom prst="rect">
            <a:avLst/>
          </a:prstGeom>
          <a:noFill/>
          <a:ln>
            <a:noFill/>
          </a:ln>
        </p:spPr>
        <p:txBody>
          <a:bodyPr spcFirstLastPara="1" wrap="square" lIns="742950" tIns="45700" rIns="91425" bIns="45700" anchor="t" anchorCtr="0">
            <a:normAutofit fontScale="47500" lnSpcReduction="20000"/>
          </a:bodyPr>
          <a:lstStyle/>
          <a:p>
            <a:pPr marL="91440" indent="0">
              <a:lnSpc>
                <a:spcPct val="145000"/>
              </a:lnSpc>
              <a:spcBef>
                <a:spcPts val="0"/>
              </a:spcBef>
              <a:buSzPct val="100000"/>
              <a:buFont typeface="+mj-lt"/>
              <a:buAutoNum type="arabicParenR"/>
            </a:pPr>
            <a:r>
              <a:rPr lang="en-US" dirty="0"/>
              <a:t> All exports and data downloads save to the My Downloads page for each user and the Admin Data Downloads page. </a:t>
            </a:r>
          </a:p>
          <a:p>
            <a:pPr marL="91440" indent="0">
              <a:lnSpc>
                <a:spcPct val="145000"/>
              </a:lnSpc>
              <a:spcBef>
                <a:spcPts val="0"/>
              </a:spcBef>
              <a:buSzPct val="100000"/>
              <a:buFont typeface="+mj-lt"/>
              <a:buAutoNum type="arabicParenR"/>
            </a:pPr>
            <a:r>
              <a:rPr lang="en-US" dirty="0"/>
              <a:t> Downloads can take 0-15 minutes to complete as this is an automated process.</a:t>
            </a:r>
          </a:p>
          <a:p>
            <a:pPr marL="91440" indent="0">
              <a:lnSpc>
                <a:spcPct val="145000"/>
              </a:lnSpc>
              <a:spcBef>
                <a:spcPts val="0"/>
              </a:spcBef>
              <a:buSzPct val="100000"/>
              <a:buFont typeface="+mj-lt"/>
              <a:buAutoNum type="arabicParenR"/>
            </a:pPr>
            <a:r>
              <a:rPr lang="en-US" dirty="0"/>
              <a:t> My Downloads is specific to each user</a:t>
            </a:r>
          </a:p>
          <a:p>
            <a:pPr marL="91440" indent="0">
              <a:lnSpc>
                <a:spcPct val="145000"/>
              </a:lnSpc>
              <a:spcBef>
                <a:spcPts val="0"/>
              </a:spcBef>
              <a:buSzPct val="100000"/>
              <a:buFont typeface="+mj-lt"/>
              <a:buAutoNum type="arabicParenR"/>
            </a:pPr>
            <a:r>
              <a:rPr lang="en-US" dirty="0"/>
              <a:t> Data Downloads is for the whole site and limited to administrators</a:t>
            </a:r>
          </a:p>
          <a:p>
            <a:pPr marL="91440" indent="0">
              <a:lnSpc>
                <a:spcPct val="145000"/>
              </a:lnSpc>
              <a:spcBef>
                <a:spcPts val="0"/>
              </a:spcBef>
              <a:buSzPct val="100000"/>
              <a:buFont typeface="+mj-lt"/>
              <a:buAutoNum type="arabicParenR"/>
            </a:pPr>
            <a:r>
              <a:rPr lang="en-US" dirty="0"/>
              <a:t> Users can choose to receive an email when their files are ready. </a:t>
            </a:r>
            <a:r>
              <a:rPr lang="en-US" sz="3700" dirty="0"/>
              <a:t>One email sends for each file, so this an opt-in setting.</a:t>
            </a:r>
          </a:p>
          <a:p>
            <a:pPr marL="91440" indent="0">
              <a:lnSpc>
                <a:spcPct val="145000"/>
              </a:lnSpc>
              <a:spcBef>
                <a:spcPts val="0"/>
              </a:spcBef>
              <a:buSzPct val="100000"/>
              <a:buFont typeface="+mj-lt"/>
              <a:buAutoNum type="arabicParenR"/>
            </a:pPr>
            <a:r>
              <a:rPr lang="en-US" sz="3700" dirty="0"/>
              <a:t> Files will remain available for at least 30 days but may be removed to after that to conserve storage space and keep the lists from growing too big.</a:t>
            </a:r>
          </a:p>
          <a:p>
            <a:pPr marL="1062990" lvl="1" indent="-514350">
              <a:lnSpc>
                <a:spcPct val="120000"/>
              </a:lnSpc>
              <a:spcBef>
                <a:spcPts val="0"/>
              </a:spcBef>
              <a:buSzPct val="100000"/>
              <a:buFont typeface="+mj-lt"/>
              <a:buAutoNum type="alphaLcParenR"/>
            </a:pPr>
            <a:endParaRPr lang="en-US" dirty="0"/>
          </a:p>
          <a:p>
            <a:pPr marL="91440" indent="0">
              <a:lnSpc>
                <a:spcPct val="120000"/>
              </a:lnSpc>
              <a:spcBef>
                <a:spcPts val="0"/>
              </a:spcBef>
              <a:buSzPct val="100000"/>
              <a:buNone/>
            </a:pPr>
            <a:r>
              <a:rPr lang="en-US" dirty="0"/>
              <a:t>Exceptions</a:t>
            </a:r>
          </a:p>
          <a:p>
            <a:pPr marL="1062990" lvl="1" indent="-514350">
              <a:lnSpc>
                <a:spcPct val="120000"/>
              </a:lnSpc>
              <a:spcBef>
                <a:spcPts val="0"/>
              </a:spcBef>
              <a:buSzPct val="100000"/>
              <a:buFont typeface="Arial" panose="020B0604020202020204" pitchFamily="34" charset="0"/>
              <a:buChar char="•"/>
            </a:pPr>
            <a:r>
              <a:rPr lang="en-US" sz="3100" dirty="0"/>
              <a:t>Import templates, which only have one row of data</a:t>
            </a:r>
          </a:p>
          <a:p>
            <a:pPr marL="1062990" lvl="1" indent="-514350">
              <a:lnSpc>
                <a:spcPct val="120000"/>
              </a:lnSpc>
              <a:spcBef>
                <a:spcPts val="0"/>
              </a:spcBef>
              <a:buSzPct val="100000"/>
              <a:buFont typeface="Arial" panose="020B0604020202020204" pitchFamily="34" charset="0"/>
              <a:buChar char="•"/>
            </a:pPr>
            <a:r>
              <a:rPr lang="en-US" sz="3100" dirty="0"/>
              <a:t>Downloading documents from the Participant folder</a:t>
            </a:r>
          </a:p>
          <a:p>
            <a:pPr marL="1062990" lvl="1" indent="-514350">
              <a:lnSpc>
                <a:spcPct val="120000"/>
              </a:lnSpc>
              <a:spcBef>
                <a:spcPts val="0"/>
              </a:spcBef>
              <a:buSzPct val="100000"/>
              <a:buFont typeface="Arial" panose="020B0604020202020204" pitchFamily="34" charset="0"/>
              <a:buChar char="•"/>
            </a:pPr>
            <a:r>
              <a:rPr lang="en-US" sz="3100" dirty="0"/>
              <a:t>Downloading attached files from Survey Responses</a:t>
            </a:r>
          </a:p>
          <a:p>
            <a:pPr marL="1062990" lvl="1" indent="-514350">
              <a:lnSpc>
                <a:spcPct val="120000"/>
              </a:lnSpc>
              <a:spcBef>
                <a:spcPts val="0"/>
              </a:spcBef>
              <a:buSzPct val="100000"/>
              <a:buFont typeface="Arial" panose="020B0604020202020204" pitchFamily="34" charset="0"/>
              <a:buChar char="•"/>
            </a:pPr>
            <a:r>
              <a:rPr lang="en-US" sz="3100" dirty="0"/>
              <a:t>Export graph in Compylations</a:t>
            </a:r>
          </a:p>
          <a:p>
            <a:pPr marL="1062990" lvl="1" indent="-514350">
              <a:lnSpc>
                <a:spcPct val="120000"/>
              </a:lnSpc>
              <a:spcBef>
                <a:spcPts val="0"/>
              </a:spcBef>
              <a:buSzPct val="100000"/>
              <a:buFont typeface="Arial" panose="020B0604020202020204" pitchFamily="34" charset="0"/>
              <a:buChar char="•"/>
            </a:pPr>
            <a:r>
              <a:rPr lang="en-US" sz="3100" dirty="0"/>
              <a:t>Export data table in Compylations </a:t>
            </a:r>
          </a:p>
          <a:p>
            <a:pPr marL="262890" lvl="1"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1100" dirty="0"/>
          </a:p>
          <a:p>
            <a:pPr marL="262890" lvl="1" indent="0">
              <a:lnSpc>
                <a:spcPct val="100000"/>
              </a:lnSpc>
              <a:spcBef>
                <a:spcPts val="0"/>
              </a:spcBef>
              <a:buSzPct val="100000"/>
              <a:buNone/>
            </a:pPr>
            <a:r>
              <a:rPr lang="en-US" i="1" dirty="0">
                <a:solidFill>
                  <a:srgbClr val="A5A5A5"/>
                </a:solidFill>
              </a:rPr>
              <a:t>Benefits:  Handle large data sets. Avoid accidentally exporting the same file over again. Have an option to generate a download now but wait to access the file until you are on a more secure device.</a:t>
            </a:r>
            <a:endParaRPr i="1" dirty="0">
              <a:solidFill>
                <a:srgbClr val="A5A5A5"/>
              </a:solidFill>
            </a:endParaRPr>
          </a:p>
        </p:txBody>
      </p:sp>
      <p:sp>
        <p:nvSpPr>
          <p:cNvPr id="151" name="Google Shape;151;p23"/>
          <p:cNvSpPr txBox="1">
            <a:spLocks noGrp="1"/>
          </p:cNvSpPr>
          <p:nvPr>
            <p:ph type="title"/>
          </p:nvPr>
        </p:nvSpPr>
        <p:spPr>
          <a:xfrm>
            <a:off x="110835" y="68414"/>
            <a:ext cx="119703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My Downloads &amp; Data Downloads</a:t>
            </a:r>
          </a:p>
        </p:txBody>
      </p:sp>
    </p:spTree>
    <p:extLst>
      <p:ext uri="{BB962C8B-B14F-4D97-AF65-F5344CB8AC3E}">
        <p14:creationId xmlns:p14="http://schemas.microsoft.com/office/powerpoint/2010/main" val="243147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110836" y="877456"/>
            <a:ext cx="11970328" cy="5301242"/>
          </a:xfrm>
          <a:prstGeom prst="rect">
            <a:avLst/>
          </a:prstGeom>
          <a:noFill/>
          <a:ln>
            <a:noFill/>
          </a:ln>
        </p:spPr>
        <p:txBody>
          <a:bodyPr spcFirstLastPara="1" wrap="square" lIns="742950" tIns="45700" rIns="91425" bIns="45700" anchor="t" anchorCtr="0">
            <a:normAutofit fontScale="77500" lnSpcReduction="20000"/>
          </a:bodyPr>
          <a:lstStyle/>
          <a:p>
            <a:pPr indent="-365760">
              <a:lnSpc>
                <a:spcPct val="150000"/>
              </a:lnSpc>
              <a:spcBef>
                <a:spcPts val="0"/>
              </a:spcBef>
              <a:buSzPct val="100000"/>
              <a:buFont typeface="+mj-lt"/>
              <a:buAutoNum type="arabicParenR"/>
            </a:pPr>
            <a:r>
              <a:rPr lang="en-US" sz="2800" dirty="0"/>
              <a:t>Data Collections &gt; My Downloads</a:t>
            </a:r>
          </a:p>
          <a:p>
            <a:pPr indent="-365760">
              <a:lnSpc>
                <a:spcPct val="150000"/>
              </a:lnSpc>
              <a:spcBef>
                <a:spcPts val="0"/>
              </a:spcBef>
              <a:buSzPct val="100000"/>
              <a:buFont typeface="+mj-lt"/>
              <a:buAutoNum type="arabicParenR"/>
            </a:pPr>
            <a:r>
              <a:rPr lang="en-US" sz="2800" dirty="0"/>
              <a:t>The downloaded files list is broken up into categories based on the kind of export.</a:t>
            </a:r>
          </a:p>
          <a:p>
            <a:pPr marL="1120140" lvl="1" indent="-274320">
              <a:lnSpc>
                <a:spcPct val="150000"/>
              </a:lnSpc>
              <a:spcBef>
                <a:spcPts val="0"/>
              </a:spcBef>
              <a:buSzPct val="100000"/>
              <a:buFont typeface="+mj-lt"/>
              <a:buAutoNum type="alphaLcParenR"/>
            </a:pPr>
            <a:r>
              <a:rPr lang="en-US" sz="2800" dirty="0"/>
              <a:t>Participants and Organizations</a:t>
            </a:r>
          </a:p>
          <a:p>
            <a:pPr marL="1120140" lvl="1" indent="-274320">
              <a:lnSpc>
                <a:spcPct val="150000"/>
              </a:lnSpc>
              <a:spcBef>
                <a:spcPts val="0"/>
              </a:spcBef>
              <a:buSzPct val="100000"/>
              <a:buFont typeface="+mj-lt"/>
              <a:buAutoNum type="alphaLcParenR"/>
            </a:pPr>
            <a:r>
              <a:rPr lang="en-US" sz="2800" dirty="0"/>
              <a:t>Surveys and Data Forms</a:t>
            </a:r>
          </a:p>
          <a:p>
            <a:pPr marL="1120140" lvl="1" indent="-274320">
              <a:lnSpc>
                <a:spcPct val="150000"/>
              </a:lnSpc>
              <a:spcBef>
                <a:spcPts val="0"/>
              </a:spcBef>
              <a:buSzPct val="100000"/>
              <a:buFont typeface="+mj-lt"/>
              <a:buAutoNum type="alphaLcParenR"/>
            </a:pPr>
            <a:r>
              <a:rPr lang="en-US" sz="2800" dirty="0"/>
              <a:t>Notes</a:t>
            </a:r>
          </a:p>
          <a:p>
            <a:pPr marL="1120140" lvl="1" indent="-274320">
              <a:lnSpc>
                <a:spcPct val="150000"/>
              </a:lnSpc>
              <a:spcBef>
                <a:spcPts val="0"/>
              </a:spcBef>
              <a:buSzPct val="100000"/>
              <a:buFont typeface="+mj-lt"/>
              <a:buAutoNum type="alphaLcParenR"/>
            </a:pPr>
            <a:r>
              <a:rPr lang="en-US" sz="2800" dirty="0"/>
              <a:t>Scorecard Feeds</a:t>
            </a:r>
          </a:p>
          <a:p>
            <a:pPr indent="-365760">
              <a:lnSpc>
                <a:spcPct val="150000"/>
              </a:lnSpc>
              <a:spcBef>
                <a:spcPts val="0"/>
              </a:spcBef>
              <a:buSzPct val="100000"/>
              <a:buFont typeface="+mj-lt"/>
              <a:buAutoNum type="arabicParenR"/>
            </a:pPr>
            <a:r>
              <a:rPr lang="en-US" sz="2800" dirty="0"/>
              <a:t>Users can choose to receive an email when their files are ready. </a:t>
            </a:r>
          </a:p>
          <a:p>
            <a:pPr marL="1120140" lvl="1" indent="-274320">
              <a:lnSpc>
                <a:spcPct val="150000"/>
              </a:lnSpc>
              <a:spcBef>
                <a:spcPts val="0"/>
              </a:spcBef>
              <a:buSzPct val="100000"/>
              <a:buFont typeface="+mj-lt"/>
              <a:buAutoNum type="alphaLcParenR"/>
            </a:pPr>
            <a:r>
              <a:rPr lang="en-US" sz="2800" dirty="0"/>
              <a:t>One email sends for each file, so this an opt-in setting.</a:t>
            </a:r>
          </a:p>
          <a:p>
            <a:pPr marL="1062990" lvl="1" indent="-514350">
              <a:lnSpc>
                <a:spcPct val="110000"/>
              </a:lnSpc>
              <a:spcBef>
                <a:spcPts val="0"/>
              </a:spcBef>
              <a:buSzPct val="100000"/>
              <a:buFont typeface="+mj-lt"/>
              <a:buAutoNum type="alphaLcParenR"/>
            </a:pPr>
            <a:endParaRPr lang="en-US" sz="1300" dirty="0"/>
          </a:p>
          <a:p>
            <a:pPr marL="628650" lvl="1" indent="-365760">
              <a:lnSpc>
                <a:spcPct val="100000"/>
              </a:lnSpc>
              <a:spcBef>
                <a:spcPts val="0"/>
              </a:spcBef>
              <a:buSzPct val="100000"/>
              <a:buFont typeface="Arial"/>
              <a:buAutoNum type="alphaLcParenR"/>
            </a:pPr>
            <a:endParaRPr lang="en-US" sz="1100" dirty="0"/>
          </a:p>
          <a:p>
            <a:pPr marL="0" indent="-194310">
              <a:lnSpc>
                <a:spcPct val="100000"/>
              </a:lnSpc>
              <a:spcBef>
                <a:spcPts val="0"/>
              </a:spcBef>
              <a:buSzPct val="100000"/>
              <a:buNone/>
            </a:pPr>
            <a:endParaRPr lang="en-US" sz="2300" i="1" dirty="0">
              <a:solidFill>
                <a:srgbClr val="A5A5A5"/>
              </a:solidFill>
            </a:endParaRPr>
          </a:p>
          <a:p>
            <a:pPr marL="0" indent="-194310">
              <a:lnSpc>
                <a:spcPct val="100000"/>
              </a:lnSpc>
              <a:spcBef>
                <a:spcPts val="0"/>
              </a:spcBef>
              <a:buSzPct val="100000"/>
              <a:buNone/>
            </a:pPr>
            <a:r>
              <a:rPr lang="en-US" sz="2300" i="1" dirty="0">
                <a:solidFill>
                  <a:srgbClr val="A5A5A5"/>
                </a:solidFill>
              </a:rPr>
              <a:t>Benefits:  Handle large data sets. Avoid accidentally exporting the same file over again. Have an option to generate a download now but wait to access the file until you are on a more secure device.</a:t>
            </a:r>
            <a:endParaRPr sz="2300" i="1" dirty="0">
              <a:solidFill>
                <a:srgbClr val="A5A5A5"/>
              </a:solidFill>
            </a:endParaRPr>
          </a:p>
        </p:txBody>
      </p:sp>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My Downloads</a:t>
            </a:r>
          </a:p>
        </p:txBody>
      </p:sp>
    </p:spTree>
    <p:extLst>
      <p:ext uri="{BB962C8B-B14F-4D97-AF65-F5344CB8AC3E}">
        <p14:creationId xmlns:p14="http://schemas.microsoft.com/office/powerpoint/2010/main" val="394761196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Compyle May 2023 Upgrade Webinar Slide Deck</Template>
  <TotalTime>995</TotalTime>
  <Words>2314</Words>
  <Application>Microsoft Office PowerPoint</Application>
  <PresentationFormat>Widescreen</PresentationFormat>
  <Paragraphs>283</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Helvetica Neue</vt:lpstr>
      <vt:lpstr>Inter</vt:lpstr>
      <vt:lpstr>Wingdings</vt:lpstr>
      <vt:lpstr>Georgia</vt:lpstr>
      <vt:lpstr>Office Theme</vt:lpstr>
      <vt:lpstr>Compyle   Fields, Files, &amp; Formatting Release</vt:lpstr>
      <vt:lpstr>Introduction &amp; Welcome</vt:lpstr>
      <vt:lpstr>Agenda: Upgrade Overview</vt:lpstr>
      <vt:lpstr>The Data Must Flow</vt:lpstr>
      <vt:lpstr>Files: Uploads &amp; Downloads</vt:lpstr>
      <vt:lpstr>Files: Document Tab</vt:lpstr>
      <vt:lpstr>Some of the Downloads &amp; Exports in Compyle</vt:lpstr>
      <vt:lpstr>My Downloads &amp; Data Downloads</vt:lpstr>
      <vt:lpstr>My Downloads</vt:lpstr>
      <vt:lpstr>Data Downloads</vt:lpstr>
      <vt:lpstr>Field Types</vt:lpstr>
      <vt:lpstr>File Field Type</vt:lpstr>
      <vt:lpstr>Likert Scale Field Type</vt:lpstr>
      <vt:lpstr>Time Field Type</vt:lpstr>
      <vt:lpstr>URL and Email Field Types</vt:lpstr>
      <vt:lpstr>Formatting Options</vt:lpstr>
      <vt:lpstr>Phone Number (Short Answer Field Type)</vt:lpstr>
      <vt:lpstr>Yes/No (Radio Button Field Type)</vt:lpstr>
      <vt:lpstr>Numeric Fields</vt:lpstr>
      <vt:lpstr>Minimum &amp; Maximum Limits</vt:lpstr>
      <vt:lpstr>Min &amp; Max Value for Number Fields</vt:lpstr>
      <vt:lpstr>Min &amp; Max Word Count (Paragraph, Short Answer)</vt:lpstr>
      <vt:lpstr>Assorted Improvements</vt:lpstr>
      <vt:lpstr>Referral Buttons</vt:lpstr>
      <vt:lpstr>Various Improvements</vt:lpstr>
      <vt:lpstr>Conclusion</vt:lpstr>
      <vt:lpstr>Resource Links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Compyle   Data Deduplication Tools Upgrade</dc:title>
  <dc:creator>Rosie Marshall</dc:creator>
  <cp:lastModifiedBy>Rosie Marshall</cp:lastModifiedBy>
  <cp:revision>1</cp:revision>
  <cp:lastPrinted>2023-08-25T15:49:54Z</cp:lastPrinted>
  <dcterms:created xsi:type="dcterms:W3CDTF">2023-08-21T21:53:42Z</dcterms:created>
  <dcterms:modified xsi:type="dcterms:W3CDTF">2023-08-28T16:07:00Z</dcterms:modified>
</cp:coreProperties>
</file>