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4" r:id="rId1"/>
  </p:sldMasterIdLst>
  <p:notesMasterIdLst>
    <p:notesMasterId r:id="rId31"/>
  </p:notesMasterIdLst>
  <p:sldIdLst>
    <p:sldId id="256" r:id="rId2"/>
    <p:sldId id="257" r:id="rId3"/>
    <p:sldId id="258" r:id="rId4"/>
    <p:sldId id="312" r:id="rId5"/>
    <p:sldId id="331" r:id="rId6"/>
    <p:sldId id="259" r:id="rId7"/>
    <p:sldId id="326" r:id="rId8"/>
    <p:sldId id="333" r:id="rId9"/>
    <p:sldId id="336" r:id="rId10"/>
    <p:sldId id="335" r:id="rId11"/>
    <p:sldId id="334" r:id="rId12"/>
    <p:sldId id="332" r:id="rId13"/>
    <p:sldId id="341" r:id="rId14"/>
    <p:sldId id="340" r:id="rId15"/>
    <p:sldId id="314" r:id="rId16"/>
    <p:sldId id="262" r:id="rId17"/>
    <p:sldId id="330" r:id="rId18"/>
    <p:sldId id="338" r:id="rId19"/>
    <p:sldId id="342" r:id="rId20"/>
    <p:sldId id="337" r:id="rId21"/>
    <p:sldId id="328" r:id="rId22"/>
    <p:sldId id="339" r:id="rId23"/>
    <p:sldId id="327" r:id="rId24"/>
    <p:sldId id="276" r:id="rId25"/>
    <p:sldId id="322" r:id="rId26"/>
    <p:sldId id="329" r:id="rId27"/>
    <p:sldId id="306" r:id="rId28"/>
    <p:sldId id="325" r:id="rId29"/>
    <p:sldId id="279" r:id="rId30"/>
  </p:sldIdLst>
  <p:sldSz cx="12192000" cy="6858000"/>
  <p:notesSz cx="7102475" cy="9388475"/>
  <p:embeddedFontLst>
    <p:embeddedFont>
      <p:font typeface="georgia" panose="02040502050405020303" pitchFamily="18" charset="0"/>
      <p:regular r:id="rId32"/>
      <p:bold r:id="rId33"/>
      <p:italic r:id="rId34"/>
      <p:boldItalic r:id="rId35"/>
    </p:embeddedFont>
    <p:embeddedFont>
      <p:font typeface="Helvetica Neue" panose="020B060402020202020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AFAF"/>
    <a:srgbClr val="CDCDCD"/>
    <a:srgbClr val="B3B3B3"/>
    <a:srgbClr val="595959"/>
    <a:srgbClr val="0053A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6BD3E8-B0C2-4188-93C8-634AD1ADA878}" v="95" dt="2024-02-07T22:17:46.4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5782" autoAdjust="0"/>
  </p:normalViewPr>
  <p:slideViewPr>
    <p:cSldViewPr snapToGrid="0">
      <p:cViewPr>
        <p:scale>
          <a:sx n="66" d="100"/>
          <a:sy n="66" d="100"/>
        </p:scale>
        <p:origin x="686" y="360"/>
      </p:cViewPr>
      <p:guideLst>
        <p:guide orient="horz" pos="2160"/>
        <p:guide pos="3840"/>
      </p:guideLst>
    </p:cSldViewPr>
  </p:slideViewPr>
  <p:outlineViewPr>
    <p:cViewPr>
      <p:scale>
        <a:sx n="33" d="100"/>
        <a:sy n="33" d="100"/>
      </p:scale>
      <p:origin x="0" y="-18762"/>
    </p:cViewPr>
  </p:outlineViewPr>
  <p:notesTextViewPr>
    <p:cViewPr>
      <p:scale>
        <a:sx n="1" d="1"/>
        <a:sy n="1" d="1"/>
      </p:scale>
      <p:origin x="0" y="0"/>
    </p:cViewPr>
  </p:notesTextViewPr>
  <p:sorterViewPr>
    <p:cViewPr>
      <p:scale>
        <a:sx n="100" d="100"/>
        <a:sy n="100" d="100"/>
      </p:scale>
      <p:origin x="0" y="-1050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ie Marshall" userId="6ea7fa87-3ec5-4c99-9222-4486482bc9dd" providerId="ADAL" clId="{3C6BD3E8-B0C2-4188-93C8-634AD1ADA878}"/>
    <pc:docChg chg="undo custSel addSld delSld modSld sldOrd">
      <pc:chgData name="Rosie Marshall" userId="6ea7fa87-3ec5-4c99-9222-4486482bc9dd" providerId="ADAL" clId="{3C6BD3E8-B0C2-4188-93C8-634AD1ADA878}" dt="2024-02-07T22:20:18.277" v="7190" actId="5793"/>
      <pc:docMkLst>
        <pc:docMk/>
      </pc:docMkLst>
      <pc:sldChg chg="modSp mod">
        <pc:chgData name="Rosie Marshall" userId="6ea7fa87-3ec5-4c99-9222-4486482bc9dd" providerId="ADAL" clId="{3C6BD3E8-B0C2-4188-93C8-634AD1ADA878}" dt="2024-02-05T22:35:04.624" v="3770" actId="27636"/>
        <pc:sldMkLst>
          <pc:docMk/>
          <pc:sldMk cId="0" sldId="256"/>
        </pc:sldMkLst>
        <pc:spChg chg="mod">
          <ac:chgData name="Rosie Marshall" userId="6ea7fa87-3ec5-4c99-9222-4486482bc9dd" providerId="ADAL" clId="{3C6BD3E8-B0C2-4188-93C8-634AD1ADA878}" dt="2024-02-05T22:35:04.624" v="3770" actId="27636"/>
          <ac:spMkLst>
            <pc:docMk/>
            <pc:sldMk cId="0" sldId="256"/>
            <ac:spMk id="113" creationId="{00000000-0000-0000-0000-000000000000}"/>
          </ac:spMkLst>
        </pc:spChg>
        <pc:spChg chg="mod">
          <ac:chgData name="Rosie Marshall" userId="6ea7fa87-3ec5-4c99-9222-4486482bc9dd" providerId="ADAL" clId="{3C6BD3E8-B0C2-4188-93C8-634AD1ADA878}" dt="2024-02-05T22:34:40.140" v="3765" actId="20577"/>
          <ac:spMkLst>
            <pc:docMk/>
            <pc:sldMk cId="0" sldId="256"/>
            <ac:spMk id="114" creationId="{00000000-0000-0000-0000-000000000000}"/>
          </ac:spMkLst>
        </pc:spChg>
      </pc:sldChg>
      <pc:sldChg chg="modSp mod">
        <pc:chgData name="Rosie Marshall" userId="6ea7fa87-3ec5-4c99-9222-4486482bc9dd" providerId="ADAL" clId="{3C6BD3E8-B0C2-4188-93C8-634AD1ADA878}" dt="2024-02-05T19:00:13.481" v="1617" actId="6549"/>
        <pc:sldMkLst>
          <pc:docMk/>
          <pc:sldMk cId="0" sldId="258"/>
        </pc:sldMkLst>
        <pc:spChg chg="mod">
          <ac:chgData name="Rosie Marshall" userId="6ea7fa87-3ec5-4c99-9222-4486482bc9dd" providerId="ADAL" clId="{3C6BD3E8-B0C2-4188-93C8-634AD1ADA878}" dt="2024-02-05T19:00:13.481" v="1617" actId="6549"/>
          <ac:spMkLst>
            <pc:docMk/>
            <pc:sldMk cId="0" sldId="258"/>
            <ac:spMk id="130" creationId="{00000000-0000-0000-0000-000000000000}"/>
          </ac:spMkLst>
        </pc:spChg>
        <pc:spChg chg="mod">
          <ac:chgData name="Rosie Marshall" userId="6ea7fa87-3ec5-4c99-9222-4486482bc9dd" providerId="ADAL" clId="{3C6BD3E8-B0C2-4188-93C8-634AD1ADA878}" dt="2024-02-05T18:40:41.008" v="658" actId="20577"/>
          <ac:spMkLst>
            <pc:docMk/>
            <pc:sldMk cId="0" sldId="258"/>
            <ac:spMk id="131" creationId="{00000000-0000-0000-0000-000000000000}"/>
          </ac:spMkLst>
        </pc:spChg>
      </pc:sldChg>
      <pc:sldChg chg="modSp mod">
        <pc:chgData name="Rosie Marshall" userId="6ea7fa87-3ec5-4c99-9222-4486482bc9dd" providerId="ADAL" clId="{3C6BD3E8-B0C2-4188-93C8-634AD1ADA878}" dt="2024-02-05T22:36:13.825" v="3799" actId="1076"/>
        <pc:sldMkLst>
          <pc:docMk/>
          <pc:sldMk cId="0" sldId="259"/>
        </pc:sldMkLst>
        <pc:spChg chg="mod">
          <ac:chgData name="Rosie Marshall" userId="6ea7fa87-3ec5-4c99-9222-4486482bc9dd" providerId="ADAL" clId="{3C6BD3E8-B0C2-4188-93C8-634AD1ADA878}" dt="2024-02-05T20:53:11.475" v="3624" actId="14100"/>
          <ac:spMkLst>
            <pc:docMk/>
            <pc:sldMk cId="0" sldId="259"/>
            <ac:spMk id="136" creationId="{00000000-0000-0000-0000-000000000000}"/>
          </ac:spMkLst>
        </pc:spChg>
        <pc:picChg chg="mod">
          <ac:chgData name="Rosie Marshall" userId="6ea7fa87-3ec5-4c99-9222-4486482bc9dd" providerId="ADAL" clId="{3C6BD3E8-B0C2-4188-93C8-634AD1ADA878}" dt="2024-02-05T22:36:13.825" v="3799" actId="1076"/>
          <ac:picMkLst>
            <pc:docMk/>
            <pc:sldMk cId="0" sldId="259"/>
            <ac:picMk id="137" creationId="{00000000-0000-0000-0000-000000000000}"/>
          </ac:picMkLst>
        </pc:picChg>
      </pc:sldChg>
      <pc:sldChg chg="del">
        <pc:chgData name="Rosie Marshall" userId="6ea7fa87-3ec5-4c99-9222-4486482bc9dd" providerId="ADAL" clId="{3C6BD3E8-B0C2-4188-93C8-634AD1ADA878}" dt="2024-02-05T21:44:53.164" v="3693" actId="47"/>
        <pc:sldMkLst>
          <pc:docMk/>
          <pc:sldMk cId="0" sldId="261"/>
        </pc:sldMkLst>
      </pc:sldChg>
      <pc:sldChg chg="modSp mod">
        <pc:chgData name="Rosie Marshall" userId="6ea7fa87-3ec5-4c99-9222-4486482bc9dd" providerId="ADAL" clId="{3C6BD3E8-B0C2-4188-93C8-634AD1ADA878}" dt="2024-02-05T18:56:47.046" v="1405" actId="1076"/>
        <pc:sldMkLst>
          <pc:docMk/>
          <pc:sldMk cId="0" sldId="262"/>
        </pc:sldMkLst>
        <pc:spChg chg="mod">
          <ac:chgData name="Rosie Marshall" userId="6ea7fa87-3ec5-4c99-9222-4486482bc9dd" providerId="ADAL" clId="{3C6BD3E8-B0C2-4188-93C8-634AD1ADA878}" dt="2024-02-05T18:56:28.060" v="1402" actId="6549"/>
          <ac:spMkLst>
            <pc:docMk/>
            <pc:sldMk cId="0" sldId="262"/>
            <ac:spMk id="156" creationId="{00000000-0000-0000-0000-000000000000}"/>
          </ac:spMkLst>
        </pc:spChg>
        <pc:picChg chg="mod">
          <ac:chgData name="Rosie Marshall" userId="6ea7fa87-3ec5-4c99-9222-4486482bc9dd" providerId="ADAL" clId="{3C6BD3E8-B0C2-4188-93C8-634AD1ADA878}" dt="2024-02-05T18:56:47.046" v="1405" actId="1076"/>
          <ac:picMkLst>
            <pc:docMk/>
            <pc:sldMk cId="0" sldId="262"/>
            <ac:picMk id="157" creationId="{00000000-0000-0000-0000-000000000000}"/>
          </ac:picMkLst>
        </pc:picChg>
      </pc:sldChg>
      <pc:sldChg chg="modSp mod ord">
        <pc:chgData name="Rosie Marshall" userId="6ea7fa87-3ec5-4c99-9222-4486482bc9dd" providerId="ADAL" clId="{3C6BD3E8-B0C2-4188-93C8-634AD1ADA878}" dt="2024-02-05T22:46:14.499" v="3845" actId="1076"/>
        <pc:sldMkLst>
          <pc:docMk/>
          <pc:sldMk cId="0" sldId="276"/>
        </pc:sldMkLst>
        <pc:spChg chg="mod">
          <ac:chgData name="Rosie Marshall" userId="6ea7fa87-3ec5-4c99-9222-4486482bc9dd" providerId="ADAL" clId="{3C6BD3E8-B0C2-4188-93C8-634AD1ADA878}" dt="2024-02-05T22:45:55.635" v="3843" actId="207"/>
          <ac:spMkLst>
            <pc:docMk/>
            <pc:sldMk cId="0" sldId="276"/>
            <ac:spMk id="251" creationId="{00000000-0000-0000-0000-000000000000}"/>
          </ac:spMkLst>
        </pc:spChg>
        <pc:picChg chg="mod">
          <ac:chgData name="Rosie Marshall" userId="6ea7fa87-3ec5-4c99-9222-4486482bc9dd" providerId="ADAL" clId="{3C6BD3E8-B0C2-4188-93C8-634AD1ADA878}" dt="2024-02-05T22:46:14.499" v="3845" actId="1076"/>
          <ac:picMkLst>
            <pc:docMk/>
            <pc:sldMk cId="0" sldId="276"/>
            <ac:picMk id="252" creationId="{00000000-0000-0000-0000-000000000000}"/>
          </ac:picMkLst>
        </pc:picChg>
      </pc:sldChg>
      <pc:sldChg chg="addSp delSp modSp mod">
        <pc:chgData name="Rosie Marshall" userId="6ea7fa87-3ec5-4c99-9222-4486482bc9dd" providerId="ADAL" clId="{3C6BD3E8-B0C2-4188-93C8-634AD1ADA878}" dt="2024-02-07T20:53:14.644" v="7141" actId="478"/>
        <pc:sldMkLst>
          <pc:docMk/>
          <pc:sldMk cId="2509699076" sldId="306"/>
        </pc:sldMkLst>
        <pc:spChg chg="mod">
          <ac:chgData name="Rosie Marshall" userId="6ea7fa87-3ec5-4c99-9222-4486482bc9dd" providerId="ADAL" clId="{3C6BD3E8-B0C2-4188-93C8-634AD1ADA878}" dt="2024-02-07T20:52:07.984" v="7137" actId="14100"/>
          <ac:spMkLst>
            <pc:docMk/>
            <pc:sldMk cId="2509699076" sldId="306"/>
            <ac:spMk id="130" creationId="{00000000-0000-0000-0000-000000000000}"/>
          </ac:spMkLst>
        </pc:spChg>
        <pc:picChg chg="add del mod">
          <ac:chgData name="Rosie Marshall" userId="6ea7fa87-3ec5-4c99-9222-4486482bc9dd" providerId="ADAL" clId="{3C6BD3E8-B0C2-4188-93C8-634AD1ADA878}" dt="2024-02-07T20:53:14.644" v="7141" actId="478"/>
          <ac:picMkLst>
            <pc:docMk/>
            <pc:sldMk cId="2509699076" sldId="306"/>
            <ac:picMk id="3" creationId="{A62F663E-87CE-FD6B-C3D6-5208E9080CE9}"/>
          </ac:picMkLst>
        </pc:picChg>
        <pc:picChg chg="del">
          <ac:chgData name="Rosie Marshall" userId="6ea7fa87-3ec5-4c99-9222-4486482bc9dd" providerId="ADAL" clId="{3C6BD3E8-B0C2-4188-93C8-634AD1ADA878}" dt="2024-02-07T20:51:50.795" v="7091" actId="478"/>
          <ac:picMkLst>
            <pc:docMk/>
            <pc:sldMk cId="2509699076" sldId="306"/>
            <ac:picMk id="6" creationId="{99993A2B-2834-04DD-63A8-FA1BC56D7861}"/>
          </ac:picMkLst>
        </pc:picChg>
      </pc:sldChg>
      <pc:sldChg chg="del">
        <pc:chgData name="Rosie Marshall" userId="6ea7fa87-3ec5-4c99-9222-4486482bc9dd" providerId="ADAL" clId="{3C6BD3E8-B0C2-4188-93C8-634AD1ADA878}" dt="2024-02-05T22:46:25.411" v="3846" actId="2696"/>
        <pc:sldMkLst>
          <pc:docMk/>
          <pc:sldMk cId="559772120" sldId="309"/>
        </pc:sldMkLst>
      </pc:sldChg>
      <pc:sldChg chg="modSp mod">
        <pc:chgData name="Rosie Marshall" userId="6ea7fa87-3ec5-4c99-9222-4486482bc9dd" providerId="ADAL" clId="{3C6BD3E8-B0C2-4188-93C8-634AD1ADA878}" dt="2024-02-05T19:00:26.488" v="1620" actId="20577"/>
        <pc:sldMkLst>
          <pc:docMk/>
          <pc:sldMk cId="4260162924" sldId="312"/>
        </pc:sldMkLst>
        <pc:spChg chg="mod">
          <ac:chgData name="Rosie Marshall" userId="6ea7fa87-3ec5-4c99-9222-4486482bc9dd" providerId="ADAL" clId="{3C6BD3E8-B0C2-4188-93C8-634AD1ADA878}" dt="2024-02-05T18:42:58.287" v="847" actId="20577"/>
          <ac:spMkLst>
            <pc:docMk/>
            <pc:sldMk cId="4260162924" sldId="312"/>
            <ac:spMk id="2" creationId="{E8281AAD-2396-0ADE-56C2-AC9E765B2146}"/>
          </ac:spMkLst>
        </pc:spChg>
        <pc:spChg chg="mod">
          <ac:chgData name="Rosie Marshall" userId="6ea7fa87-3ec5-4c99-9222-4486482bc9dd" providerId="ADAL" clId="{3C6BD3E8-B0C2-4188-93C8-634AD1ADA878}" dt="2024-02-05T19:00:26.488" v="1620" actId="20577"/>
          <ac:spMkLst>
            <pc:docMk/>
            <pc:sldMk cId="4260162924" sldId="312"/>
            <ac:spMk id="3" creationId="{A128E587-AC71-1718-A950-A7246D50A3B8}"/>
          </ac:spMkLst>
        </pc:spChg>
      </pc:sldChg>
      <pc:sldChg chg="addSp delSp modSp mod">
        <pc:chgData name="Rosie Marshall" userId="6ea7fa87-3ec5-4c99-9222-4486482bc9dd" providerId="ADAL" clId="{3C6BD3E8-B0C2-4188-93C8-634AD1ADA878}" dt="2024-02-05T19:18:54.853" v="2957" actId="14100"/>
        <pc:sldMkLst>
          <pc:docMk/>
          <pc:sldMk cId="2431471423" sldId="314"/>
        </pc:sldMkLst>
        <pc:spChg chg="add del mod">
          <ac:chgData name="Rosie Marshall" userId="6ea7fa87-3ec5-4c99-9222-4486482bc9dd" providerId="ADAL" clId="{3C6BD3E8-B0C2-4188-93C8-634AD1ADA878}" dt="2024-02-05T19:14:27.295" v="2886"/>
          <ac:spMkLst>
            <pc:docMk/>
            <pc:sldMk cId="2431471423" sldId="314"/>
            <ac:spMk id="2" creationId="{AEE3658A-8C38-6470-3E43-D5CA8B78533B}"/>
          </ac:spMkLst>
        </pc:spChg>
        <pc:spChg chg="add del mod">
          <ac:chgData name="Rosie Marshall" userId="6ea7fa87-3ec5-4c99-9222-4486482bc9dd" providerId="ADAL" clId="{3C6BD3E8-B0C2-4188-93C8-634AD1ADA878}" dt="2024-02-05T19:16:55.070" v="2913" actId="21"/>
          <ac:spMkLst>
            <pc:docMk/>
            <pc:sldMk cId="2431471423" sldId="314"/>
            <ac:spMk id="4" creationId="{4C6B2C0B-8EDD-18B4-0946-6618D66BEA5F}"/>
          </ac:spMkLst>
        </pc:spChg>
        <pc:spChg chg="mod">
          <ac:chgData name="Rosie Marshall" userId="6ea7fa87-3ec5-4c99-9222-4486482bc9dd" providerId="ADAL" clId="{3C6BD3E8-B0C2-4188-93C8-634AD1ADA878}" dt="2024-02-05T19:18:54.853" v="2957" actId="14100"/>
          <ac:spMkLst>
            <pc:docMk/>
            <pc:sldMk cId="2431471423" sldId="314"/>
            <ac:spMk id="150" creationId="{00000000-0000-0000-0000-000000000000}"/>
          </ac:spMkLst>
        </pc:spChg>
        <pc:spChg chg="mod">
          <ac:chgData name="Rosie Marshall" userId="6ea7fa87-3ec5-4c99-9222-4486482bc9dd" providerId="ADAL" clId="{3C6BD3E8-B0C2-4188-93C8-634AD1ADA878}" dt="2024-02-05T19:17:40.955" v="2926" actId="14100"/>
          <ac:spMkLst>
            <pc:docMk/>
            <pc:sldMk cId="2431471423" sldId="314"/>
            <ac:spMk id="151" creationId="{00000000-0000-0000-0000-000000000000}"/>
          </ac:spMkLst>
        </pc:spChg>
        <pc:picChg chg="del mod">
          <ac:chgData name="Rosie Marshall" userId="6ea7fa87-3ec5-4c99-9222-4486482bc9dd" providerId="ADAL" clId="{3C6BD3E8-B0C2-4188-93C8-634AD1ADA878}" dt="2024-02-05T19:14:27.293" v="2884" actId="478"/>
          <ac:picMkLst>
            <pc:docMk/>
            <pc:sldMk cId="2431471423" sldId="314"/>
            <ac:picMk id="3" creationId="{2CFEAC7E-321F-4A72-732F-11E5A3C44B34}"/>
          </ac:picMkLst>
        </pc:picChg>
        <pc:picChg chg="add del mod">
          <ac:chgData name="Rosie Marshall" userId="6ea7fa87-3ec5-4c99-9222-4486482bc9dd" providerId="ADAL" clId="{3C6BD3E8-B0C2-4188-93C8-634AD1ADA878}" dt="2024-02-05T19:16:20.090" v="2908" actId="478"/>
          <ac:picMkLst>
            <pc:docMk/>
            <pc:sldMk cId="2431471423" sldId="314"/>
            <ac:picMk id="1026" creationId="{C3E3F2FC-6B63-F082-1C0F-03A1A0F789FD}"/>
          </ac:picMkLst>
        </pc:picChg>
        <pc:picChg chg="add mod">
          <ac:chgData name="Rosie Marshall" userId="6ea7fa87-3ec5-4c99-9222-4486482bc9dd" providerId="ADAL" clId="{3C6BD3E8-B0C2-4188-93C8-634AD1ADA878}" dt="2024-02-05T19:17:30.671" v="2923" actId="1076"/>
          <ac:picMkLst>
            <pc:docMk/>
            <pc:sldMk cId="2431471423" sldId="314"/>
            <ac:picMk id="1028" creationId="{756848FE-815F-E57A-D7ED-15E180DD7A1C}"/>
          </ac:picMkLst>
        </pc:picChg>
      </pc:sldChg>
      <pc:sldChg chg="delSp modSp mod">
        <pc:chgData name="Rosie Marshall" userId="6ea7fa87-3ec5-4c99-9222-4486482bc9dd" providerId="ADAL" clId="{3C6BD3E8-B0C2-4188-93C8-634AD1ADA878}" dt="2024-02-07T20:50:59.645" v="7083" actId="1076"/>
        <pc:sldMkLst>
          <pc:docMk/>
          <pc:sldMk cId="3936112687" sldId="322"/>
        </pc:sldMkLst>
        <pc:spChg chg="mod">
          <ac:chgData name="Rosie Marshall" userId="6ea7fa87-3ec5-4c99-9222-4486482bc9dd" providerId="ADAL" clId="{3C6BD3E8-B0C2-4188-93C8-634AD1ADA878}" dt="2024-02-07T20:50:59.645" v="7083" actId="1076"/>
          <ac:spMkLst>
            <pc:docMk/>
            <pc:sldMk cId="3936112687" sldId="322"/>
            <ac:spMk id="258" creationId="{00000000-0000-0000-0000-000000000000}"/>
          </ac:spMkLst>
        </pc:spChg>
        <pc:picChg chg="del">
          <ac:chgData name="Rosie Marshall" userId="6ea7fa87-3ec5-4c99-9222-4486482bc9dd" providerId="ADAL" clId="{3C6BD3E8-B0C2-4188-93C8-634AD1ADA878}" dt="2024-02-07T20:49:45.456" v="6894" actId="478"/>
          <ac:picMkLst>
            <pc:docMk/>
            <pc:sldMk cId="3936112687" sldId="322"/>
            <ac:picMk id="3" creationId="{ECBD43D8-6074-1DC6-E6BF-5018D5995F03}"/>
          </ac:picMkLst>
        </pc:picChg>
      </pc:sldChg>
      <pc:sldChg chg="addSp delSp modSp mod">
        <pc:chgData name="Rosie Marshall" userId="6ea7fa87-3ec5-4c99-9222-4486482bc9dd" providerId="ADAL" clId="{3C6BD3E8-B0C2-4188-93C8-634AD1ADA878}" dt="2024-02-07T22:19:42.008" v="7188" actId="2711"/>
        <pc:sldMkLst>
          <pc:docMk/>
          <pc:sldMk cId="451805773" sldId="325"/>
        </pc:sldMkLst>
        <pc:spChg chg="del">
          <ac:chgData name="Rosie Marshall" userId="6ea7fa87-3ec5-4c99-9222-4486482bc9dd" providerId="ADAL" clId="{3C6BD3E8-B0C2-4188-93C8-634AD1ADA878}" dt="2024-02-07T20:51:24.004" v="7086" actId="21"/>
          <ac:spMkLst>
            <pc:docMk/>
            <pc:sldMk cId="451805773" sldId="325"/>
            <ac:spMk id="2" creationId="{75974C45-9A02-F743-1D09-D91DCD1EF309}"/>
          </ac:spMkLst>
        </pc:spChg>
        <pc:spChg chg="add mod">
          <ac:chgData name="Rosie Marshall" userId="6ea7fa87-3ec5-4c99-9222-4486482bc9dd" providerId="ADAL" clId="{3C6BD3E8-B0C2-4188-93C8-634AD1ADA878}" dt="2024-02-07T22:19:42.008" v="7188" actId="2711"/>
          <ac:spMkLst>
            <pc:docMk/>
            <pc:sldMk cId="451805773" sldId="325"/>
            <ac:spMk id="3" creationId="{D7BA8595-3EF1-7217-065F-856F0AD6ED62}"/>
          </ac:spMkLst>
        </pc:spChg>
        <pc:spChg chg="mod">
          <ac:chgData name="Rosie Marshall" userId="6ea7fa87-3ec5-4c99-9222-4486482bc9dd" providerId="ADAL" clId="{3C6BD3E8-B0C2-4188-93C8-634AD1ADA878}" dt="2024-02-07T22:19:22.895" v="7187" actId="14100"/>
          <ac:spMkLst>
            <pc:docMk/>
            <pc:sldMk cId="451805773" sldId="325"/>
            <ac:spMk id="130" creationId="{00000000-0000-0000-0000-000000000000}"/>
          </ac:spMkLst>
        </pc:spChg>
        <pc:picChg chg="del">
          <ac:chgData name="Rosie Marshall" userId="6ea7fa87-3ec5-4c99-9222-4486482bc9dd" providerId="ADAL" clId="{3C6BD3E8-B0C2-4188-93C8-634AD1ADA878}" dt="2024-02-07T20:51:25.740" v="7087" actId="478"/>
          <ac:picMkLst>
            <pc:docMk/>
            <pc:sldMk cId="451805773" sldId="325"/>
            <ac:picMk id="4" creationId="{07A32ED7-8D01-DBD1-113B-D389585EC90B}"/>
          </ac:picMkLst>
        </pc:picChg>
      </pc:sldChg>
      <pc:sldChg chg="modSp mod">
        <pc:chgData name="Rosie Marshall" userId="6ea7fa87-3ec5-4c99-9222-4486482bc9dd" providerId="ADAL" clId="{3C6BD3E8-B0C2-4188-93C8-634AD1ADA878}" dt="2024-02-07T04:56:08.876" v="3866" actId="6549"/>
        <pc:sldMkLst>
          <pc:docMk/>
          <pc:sldMk cId="2751354750" sldId="326"/>
        </pc:sldMkLst>
        <pc:spChg chg="mod">
          <ac:chgData name="Rosie Marshall" userId="6ea7fa87-3ec5-4c99-9222-4486482bc9dd" providerId="ADAL" clId="{3C6BD3E8-B0C2-4188-93C8-634AD1ADA878}" dt="2024-02-07T04:56:08.876" v="3866" actId="6549"/>
          <ac:spMkLst>
            <pc:docMk/>
            <pc:sldMk cId="2751354750" sldId="326"/>
            <ac:spMk id="150" creationId="{00000000-0000-0000-0000-000000000000}"/>
          </ac:spMkLst>
        </pc:spChg>
        <pc:spChg chg="mod">
          <ac:chgData name="Rosie Marshall" userId="6ea7fa87-3ec5-4c99-9222-4486482bc9dd" providerId="ADAL" clId="{3C6BD3E8-B0C2-4188-93C8-634AD1ADA878}" dt="2024-02-05T18:47:48.874" v="903" actId="6549"/>
          <ac:spMkLst>
            <pc:docMk/>
            <pc:sldMk cId="2751354750" sldId="326"/>
            <ac:spMk id="151" creationId="{00000000-0000-0000-0000-000000000000}"/>
          </ac:spMkLst>
        </pc:spChg>
      </pc:sldChg>
      <pc:sldChg chg="delSp modSp mod ord">
        <pc:chgData name="Rosie Marshall" userId="6ea7fa87-3ec5-4c99-9222-4486482bc9dd" providerId="ADAL" clId="{3C6BD3E8-B0C2-4188-93C8-634AD1ADA878}" dt="2024-02-07T22:20:18.277" v="7190" actId="5793"/>
        <pc:sldMkLst>
          <pc:docMk/>
          <pc:sldMk cId="351052473" sldId="327"/>
        </pc:sldMkLst>
        <pc:spChg chg="mod">
          <ac:chgData name="Rosie Marshall" userId="6ea7fa87-3ec5-4c99-9222-4486482bc9dd" providerId="ADAL" clId="{3C6BD3E8-B0C2-4188-93C8-634AD1ADA878}" dt="2024-02-07T22:20:18.277" v="7190" actId="5793"/>
          <ac:spMkLst>
            <pc:docMk/>
            <pc:sldMk cId="351052473" sldId="327"/>
            <ac:spMk id="2" creationId="{D79895DC-4DC2-70D9-716D-778D2C5A0C57}"/>
          </ac:spMkLst>
        </pc:spChg>
        <pc:spChg chg="mod">
          <ac:chgData name="Rosie Marshall" userId="6ea7fa87-3ec5-4c99-9222-4486482bc9dd" providerId="ADAL" clId="{3C6BD3E8-B0C2-4188-93C8-634AD1ADA878}" dt="2024-02-07T20:45:39.124" v="6480" actId="20577"/>
          <ac:spMkLst>
            <pc:docMk/>
            <pc:sldMk cId="351052473" sldId="327"/>
            <ac:spMk id="151" creationId="{00000000-0000-0000-0000-000000000000}"/>
          </ac:spMkLst>
        </pc:spChg>
        <pc:picChg chg="del">
          <ac:chgData name="Rosie Marshall" userId="6ea7fa87-3ec5-4c99-9222-4486482bc9dd" providerId="ADAL" clId="{3C6BD3E8-B0C2-4188-93C8-634AD1ADA878}" dt="2024-02-07T20:45:44.925" v="6482" actId="478"/>
          <ac:picMkLst>
            <pc:docMk/>
            <pc:sldMk cId="351052473" sldId="327"/>
            <ac:picMk id="6" creationId="{AD9C14C4-15F6-6F5D-0ECD-8BC63BDA7E28}"/>
          </ac:picMkLst>
        </pc:picChg>
        <pc:picChg chg="del">
          <ac:chgData name="Rosie Marshall" userId="6ea7fa87-3ec5-4c99-9222-4486482bc9dd" providerId="ADAL" clId="{3C6BD3E8-B0C2-4188-93C8-634AD1ADA878}" dt="2024-02-07T20:45:42.137" v="6481" actId="478"/>
          <ac:picMkLst>
            <pc:docMk/>
            <pc:sldMk cId="351052473" sldId="327"/>
            <ac:picMk id="8" creationId="{73818E65-FD15-5527-0153-306B6A3F100F}"/>
          </ac:picMkLst>
        </pc:picChg>
      </pc:sldChg>
      <pc:sldChg chg="modSp mod ord">
        <pc:chgData name="Rosie Marshall" userId="6ea7fa87-3ec5-4c99-9222-4486482bc9dd" providerId="ADAL" clId="{3C6BD3E8-B0C2-4188-93C8-634AD1ADA878}" dt="2024-02-05T18:59:33.876" v="1586" actId="6549"/>
        <pc:sldMkLst>
          <pc:docMk/>
          <pc:sldMk cId="179627139" sldId="328"/>
        </pc:sldMkLst>
        <pc:spChg chg="mod">
          <ac:chgData name="Rosie Marshall" userId="6ea7fa87-3ec5-4c99-9222-4486482bc9dd" providerId="ADAL" clId="{3C6BD3E8-B0C2-4188-93C8-634AD1ADA878}" dt="2024-02-05T18:58:17.773" v="1526" actId="6549"/>
          <ac:spMkLst>
            <pc:docMk/>
            <pc:sldMk cId="179627139" sldId="328"/>
            <ac:spMk id="3" creationId="{E6169B83-C658-FFF0-6EC2-23970C82DF23}"/>
          </ac:spMkLst>
        </pc:spChg>
        <pc:spChg chg="mod">
          <ac:chgData name="Rosie Marshall" userId="6ea7fa87-3ec5-4c99-9222-4486482bc9dd" providerId="ADAL" clId="{3C6BD3E8-B0C2-4188-93C8-634AD1ADA878}" dt="2024-02-05T18:57:32.783" v="1445" actId="6549"/>
          <ac:spMkLst>
            <pc:docMk/>
            <pc:sldMk cId="179627139" sldId="328"/>
            <ac:spMk id="129" creationId="{00000000-0000-0000-0000-000000000000}"/>
          </ac:spMkLst>
        </pc:spChg>
        <pc:graphicFrameChg chg="modGraphic">
          <ac:chgData name="Rosie Marshall" userId="6ea7fa87-3ec5-4c99-9222-4486482bc9dd" providerId="ADAL" clId="{3C6BD3E8-B0C2-4188-93C8-634AD1ADA878}" dt="2024-02-05T18:59:33.876" v="1586" actId="6549"/>
          <ac:graphicFrameMkLst>
            <pc:docMk/>
            <pc:sldMk cId="179627139" sldId="328"/>
            <ac:graphicFrameMk id="2" creationId="{40774AB8-2B9D-CE7C-7CD6-5F3120414CA7}"/>
          </ac:graphicFrameMkLst>
        </pc:graphicFrameChg>
      </pc:sldChg>
      <pc:sldChg chg="addSp delSp modSp add mod ord">
        <pc:chgData name="Rosie Marshall" userId="6ea7fa87-3ec5-4c99-9222-4486482bc9dd" providerId="ADAL" clId="{3C6BD3E8-B0C2-4188-93C8-634AD1ADA878}" dt="2024-02-07T20:43:03.308" v="6423" actId="27636"/>
        <pc:sldMkLst>
          <pc:docMk/>
          <pc:sldMk cId="87831401" sldId="330"/>
        </pc:sldMkLst>
        <pc:spChg chg="add mod">
          <ac:chgData name="Rosie Marshall" userId="6ea7fa87-3ec5-4c99-9222-4486482bc9dd" providerId="ADAL" clId="{3C6BD3E8-B0C2-4188-93C8-634AD1ADA878}" dt="2024-02-07T20:43:03.308" v="6423" actId="27636"/>
          <ac:spMkLst>
            <pc:docMk/>
            <pc:sldMk cId="87831401" sldId="330"/>
            <ac:spMk id="4" creationId="{8717CEE2-25B0-F51A-6352-58E653E790B5}"/>
          </ac:spMkLst>
        </pc:spChg>
        <pc:spChg chg="add del">
          <ac:chgData name="Rosie Marshall" userId="6ea7fa87-3ec5-4c99-9222-4486482bc9dd" providerId="ADAL" clId="{3C6BD3E8-B0C2-4188-93C8-634AD1ADA878}" dt="2024-02-07T20:07:12.976" v="6099" actId="22"/>
          <ac:spMkLst>
            <pc:docMk/>
            <pc:sldMk cId="87831401" sldId="330"/>
            <ac:spMk id="5" creationId="{ACECC899-7C05-16D7-83F4-B65FF43B6CD5}"/>
          </ac:spMkLst>
        </pc:spChg>
        <pc:spChg chg="del mod">
          <ac:chgData name="Rosie Marshall" userId="6ea7fa87-3ec5-4c99-9222-4486482bc9dd" providerId="ADAL" clId="{3C6BD3E8-B0C2-4188-93C8-634AD1ADA878}" dt="2024-02-05T20:59:51.131" v="3661" actId="21"/>
          <ac:spMkLst>
            <pc:docMk/>
            <pc:sldMk cId="87831401" sldId="330"/>
            <ac:spMk id="150" creationId="{F535292E-7805-85F5-8090-C3FA9A05278B}"/>
          </ac:spMkLst>
        </pc:spChg>
        <pc:spChg chg="mod">
          <ac:chgData name="Rosie Marshall" userId="6ea7fa87-3ec5-4c99-9222-4486482bc9dd" providerId="ADAL" clId="{3C6BD3E8-B0C2-4188-93C8-634AD1ADA878}" dt="2024-02-05T20:59:43.836" v="3660" actId="20577"/>
          <ac:spMkLst>
            <pc:docMk/>
            <pc:sldMk cId="87831401" sldId="330"/>
            <ac:spMk id="151" creationId="{6DC6F113-9832-EF20-46B1-B32CA585BE22}"/>
          </ac:spMkLst>
        </pc:spChg>
        <pc:picChg chg="add mod">
          <ac:chgData name="Rosie Marshall" userId="6ea7fa87-3ec5-4c99-9222-4486482bc9dd" providerId="ADAL" clId="{3C6BD3E8-B0C2-4188-93C8-634AD1ADA878}" dt="2024-02-07T20:07:07.232" v="6097" actId="1076"/>
          <ac:picMkLst>
            <pc:docMk/>
            <pc:sldMk cId="87831401" sldId="330"/>
            <ac:picMk id="2" creationId="{14B69D63-C519-F30B-E412-C77A2510AD6D}"/>
          </ac:picMkLst>
        </pc:picChg>
        <pc:picChg chg="add mod">
          <ac:chgData name="Rosie Marshall" userId="6ea7fa87-3ec5-4c99-9222-4486482bc9dd" providerId="ADAL" clId="{3C6BD3E8-B0C2-4188-93C8-634AD1ADA878}" dt="2024-02-07T20:42:54.959" v="6420" actId="1076"/>
          <ac:picMkLst>
            <pc:docMk/>
            <pc:sldMk cId="87831401" sldId="330"/>
            <ac:picMk id="3" creationId="{0093D6DA-ADF1-422B-FDB5-6EA27BE057A5}"/>
          </ac:picMkLst>
        </pc:picChg>
        <pc:picChg chg="del">
          <ac:chgData name="Rosie Marshall" userId="6ea7fa87-3ec5-4c99-9222-4486482bc9dd" providerId="ADAL" clId="{3C6BD3E8-B0C2-4188-93C8-634AD1ADA878}" dt="2024-02-05T20:59:54.434" v="3662" actId="478"/>
          <ac:picMkLst>
            <pc:docMk/>
            <pc:sldMk cId="87831401" sldId="330"/>
            <ac:picMk id="3" creationId="{7682FC82-633F-BFA6-A4CB-5A436A9CCCD0}"/>
          </ac:picMkLst>
        </pc:picChg>
        <pc:picChg chg="add del mod">
          <ac:chgData name="Rosie Marshall" userId="6ea7fa87-3ec5-4c99-9222-4486482bc9dd" providerId="ADAL" clId="{3C6BD3E8-B0C2-4188-93C8-634AD1ADA878}" dt="2024-02-07T20:39:02.877" v="6361" actId="478"/>
          <ac:picMkLst>
            <pc:docMk/>
            <pc:sldMk cId="87831401" sldId="330"/>
            <ac:picMk id="6" creationId="{3B448187-4385-1842-093F-D0499FCAC17E}"/>
          </ac:picMkLst>
        </pc:picChg>
        <pc:picChg chg="add mod">
          <ac:chgData name="Rosie Marshall" userId="6ea7fa87-3ec5-4c99-9222-4486482bc9dd" providerId="ADAL" clId="{3C6BD3E8-B0C2-4188-93C8-634AD1ADA878}" dt="2024-02-07T20:42:59.486" v="6421" actId="1076"/>
          <ac:picMkLst>
            <pc:docMk/>
            <pc:sldMk cId="87831401" sldId="330"/>
            <ac:picMk id="7" creationId="{AD929057-0DEE-AA82-21F3-B796B4625EBE}"/>
          </ac:picMkLst>
        </pc:picChg>
      </pc:sldChg>
      <pc:sldChg chg="modSp add mod">
        <pc:chgData name="Rosie Marshall" userId="6ea7fa87-3ec5-4c99-9222-4486482bc9dd" providerId="ADAL" clId="{3C6BD3E8-B0C2-4188-93C8-634AD1ADA878}" dt="2024-02-05T19:06:27.927" v="2656" actId="20577"/>
        <pc:sldMkLst>
          <pc:docMk/>
          <pc:sldMk cId="3534616037" sldId="331"/>
        </pc:sldMkLst>
        <pc:spChg chg="mod">
          <ac:chgData name="Rosie Marshall" userId="6ea7fa87-3ec5-4c99-9222-4486482bc9dd" providerId="ADAL" clId="{3C6BD3E8-B0C2-4188-93C8-634AD1ADA878}" dt="2024-02-05T19:01:09.268" v="1650" actId="20577"/>
          <ac:spMkLst>
            <pc:docMk/>
            <pc:sldMk cId="3534616037" sldId="331"/>
            <ac:spMk id="2" creationId="{2A9CCC93-6E79-F541-C0F4-42E84EC15ECC}"/>
          </ac:spMkLst>
        </pc:spChg>
        <pc:spChg chg="mod">
          <ac:chgData name="Rosie Marshall" userId="6ea7fa87-3ec5-4c99-9222-4486482bc9dd" providerId="ADAL" clId="{3C6BD3E8-B0C2-4188-93C8-634AD1ADA878}" dt="2024-02-05T19:06:27.927" v="2656" actId="20577"/>
          <ac:spMkLst>
            <pc:docMk/>
            <pc:sldMk cId="3534616037" sldId="331"/>
            <ac:spMk id="3" creationId="{D0E890FA-9A85-43F2-5A64-0C177FB98A97}"/>
          </ac:spMkLst>
        </pc:spChg>
      </pc:sldChg>
      <pc:sldChg chg="addSp delSp modSp add mod ord">
        <pc:chgData name="Rosie Marshall" userId="6ea7fa87-3ec5-4c99-9222-4486482bc9dd" providerId="ADAL" clId="{3C6BD3E8-B0C2-4188-93C8-634AD1ADA878}" dt="2024-02-07T19:29:13.360" v="5199" actId="114"/>
        <pc:sldMkLst>
          <pc:docMk/>
          <pc:sldMk cId="4259810702" sldId="332"/>
        </pc:sldMkLst>
        <pc:spChg chg="mod">
          <ac:chgData name="Rosie Marshall" userId="6ea7fa87-3ec5-4c99-9222-4486482bc9dd" providerId="ADAL" clId="{3C6BD3E8-B0C2-4188-93C8-634AD1ADA878}" dt="2024-02-07T19:29:13.360" v="5199" actId="114"/>
          <ac:spMkLst>
            <pc:docMk/>
            <pc:sldMk cId="4259810702" sldId="332"/>
            <ac:spMk id="150" creationId="{C3C25530-9E80-C844-2876-F67173948426}"/>
          </ac:spMkLst>
        </pc:spChg>
        <pc:spChg chg="mod">
          <ac:chgData name="Rosie Marshall" userId="6ea7fa87-3ec5-4c99-9222-4486482bc9dd" providerId="ADAL" clId="{3C6BD3E8-B0C2-4188-93C8-634AD1ADA878}" dt="2024-02-07T05:16:38.386" v="4743" actId="14100"/>
          <ac:spMkLst>
            <pc:docMk/>
            <pc:sldMk cId="4259810702" sldId="332"/>
            <ac:spMk id="151" creationId="{65F900C7-3FA7-B2B8-3500-B2725C58E818}"/>
          </ac:spMkLst>
        </pc:spChg>
        <pc:picChg chg="add del mod">
          <ac:chgData name="Rosie Marshall" userId="6ea7fa87-3ec5-4c99-9222-4486482bc9dd" providerId="ADAL" clId="{3C6BD3E8-B0C2-4188-93C8-634AD1ADA878}" dt="2024-02-07T05:16:30.382" v="4727" actId="478"/>
          <ac:picMkLst>
            <pc:docMk/>
            <pc:sldMk cId="4259810702" sldId="332"/>
            <ac:picMk id="2" creationId="{E6714CB1-EAD8-DAD1-4948-5593B9D9F5D4}"/>
          </ac:picMkLst>
        </pc:picChg>
        <pc:picChg chg="add del mod">
          <ac:chgData name="Rosie Marshall" userId="6ea7fa87-3ec5-4c99-9222-4486482bc9dd" providerId="ADAL" clId="{3C6BD3E8-B0C2-4188-93C8-634AD1ADA878}" dt="2024-02-07T05:16:41.550" v="4744" actId="478"/>
          <ac:picMkLst>
            <pc:docMk/>
            <pc:sldMk cId="4259810702" sldId="332"/>
            <ac:picMk id="3" creationId="{F45FF181-843A-8CCD-FF74-D65321342FA8}"/>
          </ac:picMkLst>
        </pc:picChg>
        <pc:picChg chg="del mod">
          <ac:chgData name="Rosie Marshall" userId="6ea7fa87-3ec5-4c99-9222-4486482bc9dd" providerId="ADAL" clId="{3C6BD3E8-B0C2-4188-93C8-634AD1ADA878}" dt="2024-02-05T20:31:16.949" v="3329" actId="478"/>
          <ac:picMkLst>
            <pc:docMk/>
            <pc:sldMk cId="4259810702" sldId="332"/>
            <ac:picMk id="1026" creationId="{46654DA7-F620-336C-683F-24F523249430}"/>
          </ac:picMkLst>
        </pc:picChg>
        <pc:picChg chg="add mod">
          <ac:chgData name="Rosie Marshall" userId="6ea7fa87-3ec5-4c99-9222-4486482bc9dd" providerId="ADAL" clId="{3C6BD3E8-B0C2-4188-93C8-634AD1ADA878}" dt="2024-02-07T05:16:56.923" v="4746" actId="1076"/>
          <ac:picMkLst>
            <pc:docMk/>
            <pc:sldMk cId="4259810702" sldId="332"/>
            <ac:picMk id="2050" creationId="{44660680-88FA-1EFE-7A1F-4680EC6AF62F}"/>
          </ac:picMkLst>
        </pc:picChg>
      </pc:sldChg>
      <pc:sldChg chg="addSp delSp modSp add mod ord">
        <pc:chgData name="Rosie Marshall" userId="6ea7fa87-3ec5-4c99-9222-4486482bc9dd" providerId="ADAL" clId="{3C6BD3E8-B0C2-4188-93C8-634AD1ADA878}" dt="2024-02-07T04:56:44.921" v="3871" actId="14100"/>
        <pc:sldMkLst>
          <pc:docMk/>
          <pc:sldMk cId="517088331" sldId="333"/>
        </pc:sldMkLst>
        <pc:spChg chg="mod">
          <ac:chgData name="Rosie Marshall" userId="6ea7fa87-3ec5-4c99-9222-4486482bc9dd" providerId="ADAL" clId="{3C6BD3E8-B0C2-4188-93C8-634AD1ADA878}" dt="2024-02-05T20:41:39.356" v="3408" actId="14100"/>
          <ac:spMkLst>
            <pc:docMk/>
            <pc:sldMk cId="517088331" sldId="333"/>
            <ac:spMk id="150" creationId="{DA3BF6AA-00A0-B8B2-1007-EA2D946451B7}"/>
          </ac:spMkLst>
        </pc:spChg>
        <pc:spChg chg="mod">
          <ac:chgData name="Rosie Marshall" userId="6ea7fa87-3ec5-4c99-9222-4486482bc9dd" providerId="ADAL" clId="{3C6BD3E8-B0C2-4188-93C8-634AD1ADA878}" dt="2024-02-05T20:42:09.858" v="3412" actId="14100"/>
          <ac:spMkLst>
            <pc:docMk/>
            <pc:sldMk cId="517088331" sldId="333"/>
            <ac:spMk id="151" creationId="{51BC8FCC-2CF0-CD15-ACE1-4B648BABA51B}"/>
          </ac:spMkLst>
        </pc:spChg>
        <pc:picChg chg="add del mod">
          <ac:chgData name="Rosie Marshall" userId="6ea7fa87-3ec5-4c99-9222-4486482bc9dd" providerId="ADAL" clId="{3C6BD3E8-B0C2-4188-93C8-634AD1ADA878}" dt="2024-02-05T19:27:31.109" v="3103" actId="478"/>
          <ac:picMkLst>
            <pc:docMk/>
            <pc:sldMk cId="517088331" sldId="333"/>
            <ac:picMk id="3" creationId="{F347275A-0A68-8A8F-53E3-7AF21E3324CD}"/>
          </ac:picMkLst>
        </pc:picChg>
        <pc:picChg chg="add del mod">
          <ac:chgData name="Rosie Marshall" userId="6ea7fa87-3ec5-4c99-9222-4486482bc9dd" providerId="ADAL" clId="{3C6BD3E8-B0C2-4188-93C8-634AD1ADA878}" dt="2024-02-05T20:34:14.683" v="3368" actId="478"/>
          <ac:picMkLst>
            <pc:docMk/>
            <pc:sldMk cId="517088331" sldId="333"/>
            <ac:picMk id="5" creationId="{8CB71608-4EAF-DEC3-ED4E-A6C40B01DD80}"/>
          </ac:picMkLst>
        </pc:picChg>
        <pc:picChg chg="add del">
          <ac:chgData name="Rosie Marshall" userId="6ea7fa87-3ec5-4c99-9222-4486482bc9dd" providerId="ADAL" clId="{3C6BD3E8-B0C2-4188-93C8-634AD1ADA878}" dt="2024-02-05T20:34:40.829" v="3370" actId="478"/>
          <ac:picMkLst>
            <pc:docMk/>
            <pc:sldMk cId="517088331" sldId="333"/>
            <ac:picMk id="6" creationId="{6E5E0784-824D-F49C-0DF4-E48506FF86A9}"/>
          </ac:picMkLst>
        </pc:picChg>
        <pc:picChg chg="add del">
          <ac:chgData name="Rosie Marshall" userId="6ea7fa87-3ec5-4c99-9222-4486482bc9dd" providerId="ADAL" clId="{3C6BD3E8-B0C2-4188-93C8-634AD1ADA878}" dt="2024-02-05T20:34:53.728" v="3372" actId="478"/>
          <ac:picMkLst>
            <pc:docMk/>
            <pc:sldMk cId="517088331" sldId="333"/>
            <ac:picMk id="7" creationId="{4DE78545-370B-1DC5-2688-769B3AF8F369}"/>
          </ac:picMkLst>
        </pc:picChg>
        <pc:picChg chg="add del mod">
          <ac:chgData name="Rosie Marshall" userId="6ea7fa87-3ec5-4c99-9222-4486482bc9dd" providerId="ADAL" clId="{3C6BD3E8-B0C2-4188-93C8-634AD1ADA878}" dt="2024-02-05T20:37:58.250" v="3375" actId="478"/>
          <ac:picMkLst>
            <pc:docMk/>
            <pc:sldMk cId="517088331" sldId="333"/>
            <ac:picMk id="9" creationId="{ED9D0269-88D7-0496-87B7-2AE5F6CF5F02}"/>
          </ac:picMkLst>
        </pc:picChg>
        <pc:picChg chg="add mod">
          <ac:chgData name="Rosie Marshall" userId="6ea7fa87-3ec5-4c99-9222-4486482bc9dd" providerId="ADAL" clId="{3C6BD3E8-B0C2-4188-93C8-634AD1ADA878}" dt="2024-02-07T04:56:44.921" v="3871" actId="14100"/>
          <ac:picMkLst>
            <pc:docMk/>
            <pc:sldMk cId="517088331" sldId="333"/>
            <ac:picMk id="11" creationId="{C8369AFC-3BD3-53A0-AA40-634AB823BF0A}"/>
          </ac:picMkLst>
        </pc:picChg>
        <pc:picChg chg="del">
          <ac:chgData name="Rosie Marshall" userId="6ea7fa87-3ec5-4c99-9222-4486482bc9dd" providerId="ADAL" clId="{3C6BD3E8-B0C2-4188-93C8-634AD1ADA878}" dt="2024-02-05T19:26:21.468" v="3090" actId="478"/>
          <ac:picMkLst>
            <pc:docMk/>
            <pc:sldMk cId="517088331" sldId="333"/>
            <ac:picMk id="1028" creationId="{34BE6882-01CC-18B2-F866-8A91CAAC212E}"/>
          </ac:picMkLst>
        </pc:picChg>
      </pc:sldChg>
      <pc:sldChg chg="addSp delSp modSp add mod">
        <pc:chgData name="Rosie Marshall" userId="6ea7fa87-3ec5-4c99-9222-4486482bc9dd" providerId="ADAL" clId="{3C6BD3E8-B0C2-4188-93C8-634AD1ADA878}" dt="2024-02-07T05:15:39.130" v="4724" actId="20577"/>
        <pc:sldMkLst>
          <pc:docMk/>
          <pc:sldMk cId="3856395960" sldId="334"/>
        </pc:sldMkLst>
        <pc:spChg chg="mod">
          <ac:chgData name="Rosie Marshall" userId="6ea7fa87-3ec5-4c99-9222-4486482bc9dd" providerId="ADAL" clId="{3C6BD3E8-B0C2-4188-93C8-634AD1ADA878}" dt="2024-02-07T05:15:39.130" v="4724" actId="20577"/>
          <ac:spMkLst>
            <pc:docMk/>
            <pc:sldMk cId="3856395960" sldId="334"/>
            <ac:spMk id="150" creationId="{C3FF7C5F-F966-7E64-EBB7-BF88B2D4F42F}"/>
          </ac:spMkLst>
        </pc:spChg>
        <pc:spChg chg="mod">
          <ac:chgData name="Rosie Marshall" userId="6ea7fa87-3ec5-4c99-9222-4486482bc9dd" providerId="ADAL" clId="{3C6BD3E8-B0C2-4188-93C8-634AD1ADA878}" dt="2024-02-05T19:29:51.212" v="3202" actId="20577"/>
          <ac:spMkLst>
            <pc:docMk/>
            <pc:sldMk cId="3856395960" sldId="334"/>
            <ac:spMk id="151" creationId="{F1FFC20E-302B-CC25-03F7-E815B6CEA049}"/>
          </ac:spMkLst>
        </pc:spChg>
        <pc:picChg chg="add mod">
          <ac:chgData name="Rosie Marshall" userId="6ea7fa87-3ec5-4c99-9222-4486482bc9dd" providerId="ADAL" clId="{3C6BD3E8-B0C2-4188-93C8-634AD1ADA878}" dt="2024-02-05T19:31:39.930" v="3319" actId="1076"/>
          <ac:picMkLst>
            <pc:docMk/>
            <pc:sldMk cId="3856395960" sldId="334"/>
            <ac:picMk id="3" creationId="{4D6D2967-D206-1B69-01D4-5D478D8EF62F}"/>
          </ac:picMkLst>
        </pc:picChg>
        <pc:picChg chg="del">
          <ac:chgData name="Rosie Marshall" userId="6ea7fa87-3ec5-4c99-9222-4486482bc9dd" providerId="ADAL" clId="{3C6BD3E8-B0C2-4188-93C8-634AD1ADA878}" dt="2024-02-05T19:29:54.018" v="3203" actId="478"/>
          <ac:picMkLst>
            <pc:docMk/>
            <pc:sldMk cId="3856395960" sldId="334"/>
            <ac:picMk id="5" creationId="{3C47FAE6-FB2A-5CE4-0348-3651B812FA7D}"/>
          </ac:picMkLst>
        </pc:picChg>
      </pc:sldChg>
      <pc:sldChg chg="modSp add mod">
        <pc:chgData name="Rosie Marshall" userId="6ea7fa87-3ec5-4c99-9222-4486482bc9dd" providerId="ADAL" clId="{3C6BD3E8-B0C2-4188-93C8-634AD1ADA878}" dt="2024-02-07T05:08:17.475" v="4072" actId="1076"/>
        <pc:sldMkLst>
          <pc:docMk/>
          <pc:sldMk cId="1600705920" sldId="335"/>
        </pc:sldMkLst>
        <pc:spChg chg="mod">
          <ac:chgData name="Rosie Marshall" userId="6ea7fa87-3ec5-4c99-9222-4486482bc9dd" providerId="ADAL" clId="{3C6BD3E8-B0C2-4188-93C8-634AD1ADA878}" dt="2024-02-07T05:08:17.475" v="4072" actId="1076"/>
          <ac:spMkLst>
            <pc:docMk/>
            <pc:sldMk cId="1600705920" sldId="335"/>
            <ac:spMk id="150" creationId="{2B24E12F-8E8C-907A-5713-AFE7740C489E}"/>
          </ac:spMkLst>
        </pc:spChg>
        <pc:picChg chg="mod">
          <ac:chgData name="Rosie Marshall" userId="6ea7fa87-3ec5-4c99-9222-4486482bc9dd" providerId="ADAL" clId="{3C6BD3E8-B0C2-4188-93C8-634AD1ADA878}" dt="2024-02-07T05:08:04.188" v="4070" actId="1076"/>
          <ac:picMkLst>
            <pc:docMk/>
            <pc:sldMk cId="1600705920" sldId="335"/>
            <ac:picMk id="5" creationId="{5302B2C0-E696-FD23-B4D8-58A8009F577D}"/>
          </ac:picMkLst>
        </pc:picChg>
      </pc:sldChg>
      <pc:sldChg chg="addSp delSp modSp add mod">
        <pc:chgData name="Rosie Marshall" userId="6ea7fa87-3ec5-4c99-9222-4486482bc9dd" providerId="ADAL" clId="{3C6BD3E8-B0C2-4188-93C8-634AD1ADA878}" dt="2024-02-07T04:58:47.498" v="3892" actId="1076"/>
        <pc:sldMkLst>
          <pc:docMk/>
          <pc:sldMk cId="341196758" sldId="336"/>
        </pc:sldMkLst>
        <pc:spChg chg="add del">
          <ac:chgData name="Rosie Marshall" userId="6ea7fa87-3ec5-4c99-9222-4486482bc9dd" providerId="ADAL" clId="{3C6BD3E8-B0C2-4188-93C8-634AD1ADA878}" dt="2024-02-05T20:44:03.351" v="3444" actId="21"/>
          <ac:spMkLst>
            <pc:docMk/>
            <pc:sldMk cId="341196758" sldId="336"/>
            <ac:spMk id="2" creationId="{3994FC2F-1128-EA1C-BBE4-20FAD36C8313}"/>
          </ac:spMkLst>
        </pc:spChg>
        <pc:spChg chg="add del mod">
          <ac:chgData name="Rosie Marshall" userId="6ea7fa87-3ec5-4c99-9222-4486482bc9dd" providerId="ADAL" clId="{3C6BD3E8-B0C2-4188-93C8-634AD1ADA878}" dt="2024-02-05T20:43:56.789" v="3443" actId="21"/>
          <ac:spMkLst>
            <pc:docMk/>
            <pc:sldMk cId="341196758" sldId="336"/>
            <ac:spMk id="4" creationId="{1C14D2F6-A875-5720-52A8-C1F12E5C10AB}"/>
          </ac:spMkLst>
        </pc:spChg>
        <pc:spChg chg="add mod">
          <ac:chgData name="Rosie Marshall" userId="6ea7fa87-3ec5-4c99-9222-4486482bc9dd" providerId="ADAL" clId="{3C6BD3E8-B0C2-4188-93C8-634AD1ADA878}" dt="2024-02-07T04:58:39.250" v="3890" actId="1076"/>
          <ac:spMkLst>
            <pc:docMk/>
            <pc:sldMk cId="341196758" sldId="336"/>
            <ac:spMk id="5" creationId="{574DE2DB-29CD-DDB4-5C1C-D4B1FAC770FA}"/>
          </ac:spMkLst>
        </pc:spChg>
        <pc:spChg chg="add mod">
          <ac:chgData name="Rosie Marshall" userId="6ea7fa87-3ec5-4c99-9222-4486482bc9dd" providerId="ADAL" clId="{3C6BD3E8-B0C2-4188-93C8-634AD1ADA878}" dt="2024-02-05T20:49:01.364" v="3499"/>
          <ac:spMkLst>
            <pc:docMk/>
            <pc:sldMk cId="341196758" sldId="336"/>
            <ac:spMk id="7" creationId="{CC260689-A1E1-8F5A-93C0-8A68F9C5371F}"/>
          </ac:spMkLst>
        </pc:spChg>
        <pc:spChg chg="add mod">
          <ac:chgData name="Rosie Marshall" userId="6ea7fa87-3ec5-4c99-9222-4486482bc9dd" providerId="ADAL" clId="{3C6BD3E8-B0C2-4188-93C8-634AD1ADA878}" dt="2024-02-07T04:57:31.077" v="3878" actId="14100"/>
          <ac:spMkLst>
            <pc:docMk/>
            <pc:sldMk cId="341196758" sldId="336"/>
            <ac:spMk id="8" creationId="{14D058AF-C492-CC1E-12F0-844C67DEEE43}"/>
          </ac:spMkLst>
        </pc:spChg>
        <pc:spChg chg="del mod">
          <ac:chgData name="Rosie Marshall" userId="6ea7fa87-3ec5-4c99-9222-4486482bc9dd" providerId="ADAL" clId="{3C6BD3E8-B0C2-4188-93C8-634AD1ADA878}" dt="2024-02-05T20:43:37.985" v="3441" actId="21"/>
          <ac:spMkLst>
            <pc:docMk/>
            <pc:sldMk cId="341196758" sldId="336"/>
            <ac:spMk id="150" creationId="{409F5821-EC75-6956-E38C-EE6C4D1FB720}"/>
          </ac:spMkLst>
        </pc:spChg>
        <pc:spChg chg="mod">
          <ac:chgData name="Rosie Marshall" userId="6ea7fa87-3ec5-4c99-9222-4486482bc9dd" providerId="ADAL" clId="{3C6BD3E8-B0C2-4188-93C8-634AD1ADA878}" dt="2024-02-05T20:44:25.141" v="3450" actId="20577"/>
          <ac:spMkLst>
            <pc:docMk/>
            <pc:sldMk cId="341196758" sldId="336"/>
            <ac:spMk id="151" creationId="{16595DBB-EB8F-7807-9F8C-94DA616E456C}"/>
          </ac:spMkLst>
        </pc:spChg>
        <pc:picChg chg="add del mod">
          <ac:chgData name="Rosie Marshall" userId="6ea7fa87-3ec5-4c99-9222-4486482bc9dd" providerId="ADAL" clId="{3C6BD3E8-B0C2-4188-93C8-634AD1ADA878}" dt="2024-02-05T20:48:56.310" v="3498" actId="478"/>
          <ac:picMkLst>
            <pc:docMk/>
            <pc:sldMk cId="341196758" sldId="336"/>
            <ac:picMk id="6" creationId="{2C381A4C-828F-3233-FE1C-B784731CBC39}"/>
          </ac:picMkLst>
        </pc:picChg>
        <pc:picChg chg="del">
          <ac:chgData name="Rosie Marshall" userId="6ea7fa87-3ec5-4c99-9222-4486482bc9dd" providerId="ADAL" clId="{3C6BD3E8-B0C2-4188-93C8-634AD1ADA878}" dt="2024-02-05T20:42:42.735" v="3438" actId="478"/>
          <ac:picMkLst>
            <pc:docMk/>
            <pc:sldMk cId="341196758" sldId="336"/>
            <ac:picMk id="11" creationId="{CDBCFFD0-4290-8948-84DF-21DD0D8F3659}"/>
          </ac:picMkLst>
        </pc:picChg>
        <pc:picChg chg="add mod">
          <ac:chgData name="Rosie Marshall" userId="6ea7fa87-3ec5-4c99-9222-4486482bc9dd" providerId="ADAL" clId="{3C6BD3E8-B0C2-4188-93C8-634AD1ADA878}" dt="2024-02-07T04:58:47.498" v="3892" actId="1076"/>
          <ac:picMkLst>
            <pc:docMk/>
            <pc:sldMk cId="341196758" sldId="336"/>
            <ac:picMk id="3074" creationId="{C2EC7986-2E23-9B1B-F998-9FC42D076ECE}"/>
          </ac:picMkLst>
        </pc:picChg>
        <pc:picChg chg="add mod">
          <ac:chgData name="Rosie Marshall" userId="6ea7fa87-3ec5-4c99-9222-4486482bc9dd" providerId="ADAL" clId="{3C6BD3E8-B0C2-4188-93C8-634AD1ADA878}" dt="2024-02-07T04:58:33.046" v="3889" actId="1076"/>
          <ac:picMkLst>
            <pc:docMk/>
            <pc:sldMk cId="341196758" sldId="336"/>
            <ac:picMk id="3075" creationId="{91150A5C-54BD-AF2C-78F2-A2BB3628F320}"/>
          </ac:picMkLst>
        </pc:picChg>
        <pc:picChg chg="add mod">
          <ac:chgData name="Rosie Marshall" userId="6ea7fa87-3ec5-4c99-9222-4486482bc9dd" providerId="ADAL" clId="{3C6BD3E8-B0C2-4188-93C8-634AD1ADA878}" dt="2024-02-07T04:58:42.835" v="3891" actId="1076"/>
          <ac:picMkLst>
            <pc:docMk/>
            <pc:sldMk cId="341196758" sldId="336"/>
            <ac:picMk id="3076" creationId="{3F9B5AA5-7BC3-EAD5-D209-559C8B8C7B41}"/>
          </ac:picMkLst>
        </pc:picChg>
      </pc:sldChg>
      <pc:sldChg chg="add">
        <pc:chgData name="Rosie Marshall" userId="6ea7fa87-3ec5-4c99-9222-4486482bc9dd" providerId="ADAL" clId="{3C6BD3E8-B0C2-4188-93C8-634AD1ADA878}" dt="2024-02-05T20:59:34.663" v="3655" actId="2890"/>
        <pc:sldMkLst>
          <pc:docMk/>
          <pc:sldMk cId="1008218526" sldId="337"/>
        </pc:sldMkLst>
      </pc:sldChg>
      <pc:sldChg chg="modSp add mod">
        <pc:chgData name="Rosie Marshall" userId="6ea7fa87-3ec5-4c99-9222-4486482bc9dd" providerId="ADAL" clId="{3C6BD3E8-B0C2-4188-93C8-634AD1ADA878}" dt="2024-02-07T20:43:22.643" v="6427" actId="14100"/>
        <pc:sldMkLst>
          <pc:docMk/>
          <pc:sldMk cId="3881720671" sldId="338"/>
        </pc:sldMkLst>
        <pc:spChg chg="mod">
          <ac:chgData name="Rosie Marshall" userId="6ea7fa87-3ec5-4c99-9222-4486482bc9dd" providerId="ADAL" clId="{3C6BD3E8-B0C2-4188-93C8-634AD1ADA878}" dt="2024-02-07T20:43:22.643" v="6427" actId="14100"/>
          <ac:spMkLst>
            <pc:docMk/>
            <pc:sldMk cId="3881720671" sldId="338"/>
            <ac:spMk id="4" creationId="{CB71C4C7-733A-4E37-0E22-31021A49ABD5}"/>
          </ac:spMkLst>
        </pc:spChg>
        <pc:spChg chg="mod">
          <ac:chgData name="Rosie Marshall" userId="6ea7fa87-3ec5-4c99-9222-4486482bc9dd" providerId="ADAL" clId="{3C6BD3E8-B0C2-4188-93C8-634AD1ADA878}" dt="2024-02-05T21:42:59.186" v="3692" actId="6549"/>
          <ac:spMkLst>
            <pc:docMk/>
            <pc:sldMk cId="3881720671" sldId="338"/>
            <ac:spMk id="151" creationId="{A9D28273-0E0C-E10C-546B-4065DC8BDABD}"/>
          </ac:spMkLst>
        </pc:spChg>
        <pc:picChg chg="mod">
          <ac:chgData name="Rosie Marshall" userId="6ea7fa87-3ec5-4c99-9222-4486482bc9dd" providerId="ADAL" clId="{3C6BD3E8-B0C2-4188-93C8-634AD1ADA878}" dt="2024-02-07T20:26:13.918" v="6359" actId="1076"/>
          <ac:picMkLst>
            <pc:docMk/>
            <pc:sldMk cId="3881720671" sldId="338"/>
            <ac:picMk id="6" creationId="{5182F8FB-924E-76ED-FD74-C14D602B9EAD}"/>
          </ac:picMkLst>
        </pc:picChg>
      </pc:sldChg>
      <pc:sldChg chg="addSp modSp add mod ord">
        <pc:chgData name="Rosie Marshall" userId="6ea7fa87-3ec5-4c99-9222-4486482bc9dd" providerId="ADAL" clId="{3C6BD3E8-B0C2-4188-93C8-634AD1ADA878}" dt="2024-02-05T22:38:18.233" v="3809" actId="1076"/>
        <pc:sldMkLst>
          <pc:docMk/>
          <pc:sldMk cId="1668984139" sldId="339"/>
        </pc:sldMkLst>
        <pc:spChg chg="mod">
          <ac:chgData name="Rosie Marshall" userId="6ea7fa87-3ec5-4c99-9222-4486482bc9dd" providerId="ADAL" clId="{3C6BD3E8-B0C2-4188-93C8-634AD1ADA878}" dt="2024-02-05T22:35:53.920" v="3797" actId="20577"/>
          <ac:spMkLst>
            <pc:docMk/>
            <pc:sldMk cId="1668984139" sldId="339"/>
            <ac:spMk id="136" creationId="{CEFE6915-4793-818A-B13A-3077E86A03C7}"/>
          </ac:spMkLst>
        </pc:spChg>
        <pc:picChg chg="add mod">
          <ac:chgData name="Rosie Marshall" userId="6ea7fa87-3ec5-4c99-9222-4486482bc9dd" providerId="ADAL" clId="{3C6BD3E8-B0C2-4188-93C8-634AD1ADA878}" dt="2024-02-05T22:38:05.220" v="3805" actId="1076"/>
          <ac:picMkLst>
            <pc:docMk/>
            <pc:sldMk cId="1668984139" sldId="339"/>
            <ac:picMk id="2" creationId="{B1A26DC6-69DE-6981-241B-9DB5CD2B3383}"/>
          </ac:picMkLst>
        </pc:picChg>
        <pc:picChg chg="add mod">
          <ac:chgData name="Rosie Marshall" userId="6ea7fa87-3ec5-4c99-9222-4486482bc9dd" providerId="ADAL" clId="{3C6BD3E8-B0C2-4188-93C8-634AD1ADA878}" dt="2024-02-05T22:38:18.233" v="3809" actId="1076"/>
          <ac:picMkLst>
            <pc:docMk/>
            <pc:sldMk cId="1668984139" sldId="339"/>
            <ac:picMk id="3" creationId="{1BCBC711-CE36-3ABF-8A7A-D03CD427571F}"/>
          </ac:picMkLst>
        </pc:picChg>
        <pc:picChg chg="mod">
          <ac:chgData name="Rosie Marshall" userId="6ea7fa87-3ec5-4c99-9222-4486482bc9dd" providerId="ADAL" clId="{3C6BD3E8-B0C2-4188-93C8-634AD1ADA878}" dt="2024-02-05T22:37:40.271" v="3800" actId="1076"/>
          <ac:picMkLst>
            <pc:docMk/>
            <pc:sldMk cId="1668984139" sldId="339"/>
            <ac:picMk id="137" creationId="{EEA5F0F8-398B-3037-2C44-39BC3840DA92}"/>
          </ac:picMkLst>
        </pc:picChg>
      </pc:sldChg>
      <pc:sldChg chg="addSp delSp modSp add mod">
        <pc:chgData name="Rosie Marshall" userId="6ea7fa87-3ec5-4c99-9222-4486482bc9dd" providerId="ADAL" clId="{3C6BD3E8-B0C2-4188-93C8-634AD1ADA878}" dt="2024-02-07T20:06:04.065" v="6091" actId="1076"/>
        <pc:sldMkLst>
          <pc:docMk/>
          <pc:sldMk cId="4212746251" sldId="340"/>
        </pc:sldMkLst>
        <pc:spChg chg="mod">
          <ac:chgData name="Rosie Marshall" userId="6ea7fa87-3ec5-4c99-9222-4486482bc9dd" providerId="ADAL" clId="{3C6BD3E8-B0C2-4188-93C8-634AD1ADA878}" dt="2024-02-07T20:05:26.752" v="6087" actId="20577"/>
          <ac:spMkLst>
            <pc:docMk/>
            <pc:sldMk cId="4212746251" sldId="340"/>
            <ac:spMk id="150" creationId="{060BAC8F-871E-805C-CA79-2E9756F008F9}"/>
          </ac:spMkLst>
        </pc:spChg>
        <pc:spChg chg="mod">
          <ac:chgData name="Rosie Marshall" userId="6ea7fa87-3ec5-4c99-9222-4486482bc9dd" providerId="ADAL" clId="{3C6BD3E8-B0C2-4188-93C8-634AD1ADA878}" dt="2024-02-07T19:54:07.617" v="5663" actId="20577"/>
          <ac:spMkLst>
            <pc:docMk/>
            <pc:sldMk cId="4212746251" sldId="340"/>
            <ac:spMk id="151" creationId="{6113102B-5E7E-EB2D-463E-D9F1A3F67FE4}"/>
          </ac:spMkLst>
        </pc:spChg>
        <pc:picChg chg="del">
          <ac:chgData name="Rosie Marshall" userId="6ea7fa87-3ec5-4c99-9222-4486482bc9dd" providerId="ADAL" clId="{3C6BD3E8-B0C2-4188-93C8-634AD1ADA878}" dt="2024-02-07T19:53:45.784" v="5631" actId="478"/>
          <ac:picMkLst>
            <pc:docMk/>
            <pc:sldMk cId="4212746251" sldId="340"/>
            <ac:picMk id="2" creationId="{35F75A95-87F9-C478-8007-716CBE0756E7}"/>
          </ac:picMkLst>
        </pc:picChg>
        <pc:picChg chg="mod">
          <ac:chgData name="Rosie Marshall" userId="6ea7fa87-3ec5-4c99-9222-4486482bc9dd" providerId="ADAL" clId="{3C6BD3E8-B0C2-4188-93C8-634AD1ADA878}" dt="2024-02-07T20:06:04.065" v="6091" actId="1076"/>
          <ac:picMkLst>
            <pc:docMk/>
            <pc:sldMk cId="4212746251" sldId="340"/>
            <ac:picMk id="3" creationId="{723FC534-A337-163F-CE7E-D765C219C292}"/>
          </ac:picMkLst>
        </pc:picChg>
        <pc:picChg chg="add del mod">
          <ac:chgData name="Rosie Marshall" userId="6ea7fa87-3ec5-4c99-9222-4486482bc9dd" providerId="ADAL" clId="{3C6BD3E8-B0C2-4188-93C8-634AD1ADA878}" dt="2024-02-07T19:55:58.306" v="5667" actId="21"/>
          <ac:picMkLst>
            <pc:docMk/>
            <pc:sldMk cId="4212746251" sldId="340"/>
            <ac:picMk id="5" creationId="{D3D85FFD-C8AA-C126-75A7-350A3BCE6E30}"/>
          </ac:picMkLst>
        </pc:picChg>
        <pc:picChg chg="add del mod">
          <ac:chgData name="Rosie Marshall" userId="6ea7fa87-3ec5-4c99-9222-4486482bc9dd" providerId="ADAL" clId="{3C6BD3E8-B0C2-4188-93C8-634AD1ADA878}" dt="2024-02-07T19:59:08.089" v="5682" actId="478"/>
          <ac:picMkLst>
            <pc:docMk/>
            <pc:sldMk cId="4212746251" sldId="340"/>
            <ac:picMk id="7" creationId="{72FFA64D-E27E-9C96-117A-BF83929DB252}"/>
          </ac:picMkLst>
        </pc:picChg>
        <pc:picChg chg="add del mod">
          <ac:chgData name="Rosie Marshall" userId="6ea7fa87-3ec5-4c99-9222-4486482bc9dd" providerId="ADAL" clId="{3C6BD3E8-B0C2-4188-93C8-634AD1ADA878}" dt="2024-02-07T19:58:56.340" v="5680" actId="478"/>
          <ac:picMkLst>
            <pc:docMk/>
            <pc:sldMk cId="4212746251" sldId="340"/>
            <ac:picMk id="9" creationId="{FCFB5A55-5492-B7F4-E367-452A2E07BDE6}"/>
          </ac:picMkLst>
        </pc:picChg>
        <pc:picChg chg="add mod">
          <ac:chgData name="Rosie Marshall" userId="6ea7fa87-3ec5-4c99-9222-4486482bc9dd" providerId="ADAL" clId="{3C6BD3E8-B0C2-4188-93C8-634AD1ADA878}" dt="2024-02-07T20:05:55.796" v="6090" actId="1076"/>
          <ac:picMkLst>
            <pc:docMk/>
            <pc:sldMk cId="4212746251" sldId="340"/>
            <ac:picMk id="11" creationId="{2DB7D20A-1D0C-7659-95A3-EA701B03B9F8}"/>
          </ac:picMkLst>
        </pc:picChg>
        <pc:picChg chg="del">
          <ac:chgData name="Rosie Marshall" userId="6ea7fa87-3ec5-4c99-9222-4486482bc9dd" providerId="ADAL" clId="{3C6BD3E8-B0C2-4188-93C8-634AD1ADA878}" dt="2024-02-07T19:53:43.165" v="5630" actId="478"/>
          <ac:picMkLst>
            <pc:docMk/>
            <pc:sldMk cId="4212746251" sldId="340"/>
            <ac:picMk id="2050" creationId="{6346C75A-1D90-A4A7-927C-DFFA71A8BE91}"/>
          </ac:picMkLst>
        </pc:picChg>
      </pc:sldChg>
      <pc:sldChg chg="delSp modSp add mod">
        <pc:chgData name="Rosie Marshall" userId="6ea7fa87-3ec5-4c99-9222-4486482bc9dd" providerId="ADAL" clId="{3C6BD3E8-B0C2-4188-93C8-634AD1ADA878}" dt="2024-02-07T19:53:36.489" v="5629" actId="1076"/>
        <pc:sldMkLst>
          <pc:docMk/>
          <pc:sldMk cId="3841119766" sldId="341"/>
        </pc:sldMkLst>
        <pc:spChg chg="mod">
          <ac:chgData name="Rosie Marshall" userId="6ea7fa87-3ec5-4c99-9222-4486482bc9dd" providerId="ADAL" clId="{3C6BD3E8-B0C2-4188-93C8-634AD1ADA878}" dt="2024-02-07T19:53:36.489" v="5629" actId="1076"/>
          <ac:spMkLst>
            <pc:docMk/>
            <pc:sldMk cId="3841119766" sldId="341"/>
            <ac:spMk id="150" creationId="{28BC04EF-65F5-AEF6-6F00-19CCEDF4D84E}"/>
          </ac:spMkLst>
        </pc:spChg>
        <pc:spChg chg="mod">
          <ac:chgData name="Rosie Marshall" userId="6ea7fa87-3ec5-4c99-9222-4486482bc9dd" providerId="ADAL" clId="{3C6BD3E8-B0C2-4188-93C8-634AD1ADA878}" dt="2024-02-07T05:24:26.749" v="5049" actId="14100"/>
          <ac:spMkLst>
            <pc:docMk/>
            <pc:sldMk cId="3841119766" sldId="341"/>
            <ac:spMk id="151" creationId="{B2CC81B2-1CE1-8F39-9778-148740E11FCD}"/>
          </ac:spMkLst>
        </pc:spChg>
        <pc:picChg chg="mod">
          <ac:chgData name="Rosie Marshall" userId="6ea7fa87-3ec5-4c99-9222-4486482bc9dd" providerId="ADAL" clId="{3C6BD3E8-B0C2-4188-93C8-634AD1ADA878}" dt="2024-02-07T19:53:20.435" v="5626" actId="14100"/>
          <ac:picMkLst>
            <pc:docMk/>
            <pc:sldMk cId="3841119766" sldId="341"/>
            <ac:picMk id="2" creationId="{BA5615DE-60FC-0167-B4DE-9627320EAA90}"/>
          </ac:picMkLst>
        </pc:picChg>
        <pc:picChg chg="del">
          <ac:chgData name="Rosie Marshall" userId="6ea7fa87-3ec5-4c99-9222-4486482bc9dd" providerId="ADAL" clId="{3C6BD3E8-B0C2-4188-93C8-634AD1ADA878}" dt="2024-02-07T05:24:13.947" v="5046" actId="478"/>
          <ac:picMkLst>
            <pc:docMk/>
            <pc:sldMk cId="3841119766" sldId="341"/>
            <ac:picMk id="3" creationId="{A4454387-DBC6-6669-B189-5CD43758E632}"/>
          </ac:picMkLst>
        </pc:picChg>
        <pc:picChg chg="del">
          <ac:chgData name="Rosie Marshall" userId="6ea7fa87-3ec5-4c99-9222-4486482bc9dd" providerId="ADAL" clId="{3C6BD3E8-B0C2-4188-93C8-634AD1ADA878}" dt="2024-02-07T05:24:13.072" v="5045" actId="478"/>
          <ac:picMkLst>
            <pc:docMk/>
            <pc:sldMk cId="3841119766" sldId="341"/>
            <ac:picMk id="2050" creationId="{53BBD396-EC04-0AC4-64E6-1758735F1BB7}"/>
          </ac:picMkLst>
        </pc:picChg>
      </pc:sldChg>
      <pc:sldChg chg="addSp delSp modSp add mod">
        <pc:chgData name="Rosie Marshall" userId="6ea7fa87-3ec5-4c99-9222-4486482bc9dd" providerId="ADAL" clId="{3C6BD3E8-B0C2-4188-93C8-634AD1ADA878}" dt="2024-02-07T20:44:56.487" v="6453" actId="1076"/>
        <pc:sldMkLst>
          <pc:docMk/>
          <pc:sldMk cId="1951308367" sldId="342"/>
        </pc:sldMkLst>
        <pc:spChg chg="mod">
          <ac:chgData name="Rosie Marshall" userId="6ea7fa87-3ec5-4c99-9222-4486482bc9dd" providerId="ADAL" clId="{3C6BD3E8-B0C2-4188-93C8-634AD1ADA878}" dt="2024-02-07T20:43:45.969" v="6450" actId="20577"/>
          <ac:spMkLst>
            <pc:docMk/>
            <pc:sldMk cId="1951308367" sldId="342"/>
            <ac:spMk id="151" creationId="{B92C6031-281E-3EED-70BA-6BCE6F478F7F}"/>
          </ac:spMkLst>
        </pc:spChg>
        <pc:picChg chg="add mod">
          <ac:chgData name="Rosie Marshall" userId="6ea7fa87-3ec5-4c99-9222-4486482bc9dd" providerId="ADAL" clId="{3C6BD3E8-B0C2-4188-93C8-634AD1ADA878}" dt="2024-02-07T20:44:56.487" v="6453" actId="1076"/>
          <ac:picMkLst>
            <pc:docMk/>
            <pc:sldMk cId="1951308367" sldId="342"/>
            <ac:picMk id="3" creationId="{92104686-0AA1-249E-3C69-0E47D9AC9D05}"/>
          </ac:picMkLst>
        </pc:picChg>
        <pc:picChg chg="del">
          <ac:chgData name="Rosie Marshall" userId="6ea7fa87-3ec5-4c99-9222-4486482bc9dd" providerId="ADAL" clId="{3C6BD3E8-B0C2-4188-93C8-634AD1ADA878}" dt="2024-02-07T20:44:50.007" v="6451" actId="478"/>
          <ac:picMkLst>
            <pc:docMk/>
            <pc:sldMk cId="1951308367" sldId="342"/>
            <ac:picMk id="6" creationId="{85B31C18-DFD0-2E9A-2A44-E761F1D2A47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7739" cy="471054"/>
          </a:xfrm>
          <a:prstGeom prst="rect">
            <a:avLst/>
          </a:prstGeom>
          <a:noFill/>
          <a:ln>
            <a:noFill/>
          </a:ln>
        </p:spPr>
        <p:txBody>
          <a:bodyPr spcFirstLastPara="1" wrap="square" lIns="94213" tIns="47094" rIns="94213" bIns="47094"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4023092" y="0"/>
            <a:ext cx="3077739" cy="471054"/>
          </a:xfrm>
          <a:prstGeom prst="rect">
            <a:avLst/>
          </a:prstGeom>
          <a:noFill/>
          <a:ln>
            <a:noFill/>
          </a:ln>
        </p:spPr>
        <p:txBody>
          <a:bodyPr spcFirstLastPara="1" wrap="square" lIns="94213" tIns="47094" rIns="94213" bIns="47094"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917422"/>
            <a:ext cx="3077739" cy="471053"/>
          </a:xfrm>
          <a:prstGeom prst="rect">
            <a:avLst/>
          </a:prstGeom>
          <a:noFill/>
          <a:ln>
            <a:noFill/>
          </a:ln>
        </p:spPr>
        <p:txBody>
          <a:bodyPr spcFirstLastPara="1" wrap="square" lIns="94213" tIns="47094" rIns="94213" bIns="47094"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sz="1200" smtClean="0">
                <a:solidFill>
                  <a:schemeClr val="dk1"/>
                </a:solidFill>
                <a:latin typeface="Calibri"/>
                <a:ea typeface="Calibri"/>
                <a:cs typeface="Calibri"/>
                <a:sym typeface="Calibri"/>
              </a:rPr>
              <a:pPr algn="r"/>
              <a:t>‹#›</a:t>
            </a:fld>
            <a:endParaRPr lang="en-US" sz="1200"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1:notes"/>
          <p:cNvSpPr txBox="1">
            <a:spLocks noGrp="1"/>
          </p:cNvSpPr>
          <p:nvPr>
            <p:ph type="body" idx="1"/>
          </p:nvPr>
        </p:nvSpPr>
        <p:spPr>
          <a:xfrm>
            <a:off x="710248" y="4518204"/>
            <a:ext cx="5681980" cy="3696712"/>
          </a:xfrm>
          <a:prstGeom prst="rect">
            <a:avLst/>
          </a:prstGeom>
        </p:spPr>
        <p:txBody>
          <a:bodyPr spcFirstLastPara="1" wrap="square" lIns="94213" tIns="47094" rIns="94213" bIns="47094" anchor="t" anchorCtr="0">
            <a:noAutofit/>
          </a:bodyPr>
          <a:lstStyle/>
          <a:p>
            <a:pPr marL="0" indent="0"/>
            <a:endParaRPr dirty="0"/>
          </a:p>
        </p:txBody>
      </p:sp>
      <p:sp>
        <p:nvSpPr>
          <p:cNvPr id="111" name="Google Shape;111;p1: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a:extLst>
            <a:ext uri="{FF2B5EF4-FFF2-40B4-BE49-F238E27FC236}">
              <a16:creationId xmlns:a16="http://schemas.microsoft.com/office/drawing/2014/main" id="{2845DE95-441A-FC39-1893-C53EB68053F6}"/>
            </a:ext>
          </a:extLst>
        </p:cNvPr>
        <p:cNvGrpSpPr/>
        <p:nvPr/>
      </p:nvGrpSpPr>
      <p:grpSpPr>
        <a:xfrm>
          <a:off x="0" y="0"/>
          <a:ext cx="0" cy="0"/>
          <a:chOff x="0" y="0"/>
          <a:chExt cx="0" cy="0"/>
        </a:xfrm>
      </p:grpSpPr>
      <p:sp>
        <p:nvSpPr>
          <p:cNvPr id="146" name="Google Shape;146;g10d1704f391_0_125:notes">
            <a:extLst>
              <a:ext uri="{FF2B5EF4-FFF2-40B4-BE49-F238E27FC236}">
                <a16:creationId xmlns:a16="http://schemas.microsoft.com/office/drawing/2014/main" id="{A87B9872-C722-1812-05C7-6B90B778EA76}"/>
              </a:ext>
            </a:extLst>
          </p:cNvPr>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g10d1704f391_0_125:notes">
            <a:extLst>
              <a:ext uri="{FF2B5EF4-FFF2-40B4-BE49-F238E27FC236}">
                <a16:creationId xmlns:a16="http://schemas.microsoft.com/office/drawing/2014/main" id="{FB5C6D9C-CBE9-A18C-59F0-D90F35FB4EE2}"/>
              </a:ext>
            </a:extLst>
          </p:cNvPr>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588931" indent="-588931"/>
            <a:endParaRPr dirty="0"/>
          </a:p>
        </p:txBody>
      </p:sp>
      <p:sp>
        <p:nvSpPr>
          <p:cNvPr id="148" name="Google Shape;148;g10d1704f391_0_125:notes">
            <a:extLst>
              <a:ext uri="{FF2B5EF4-FFF2-40B4-BE49-F238E27FC236}">
                <a16:creationId xmlns:a16="http://schemas.microsoft.com/office/drawing/2014/main" id="{4F47B7F7-5AFC-569A-725D-2CE389B76F99}"/>
              </a:ext>
            </a:extLst>
          </p:cNvPr>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12</a:t>
            </a:fld>
            <a:endParaRPr dirty="0"/>
          </a:p>
        </p:txBody>
      </p:sp>
    </p:spTree>
    <p:extLst>
      <p:ext uri="{BB962C8B-B14F-4D97-AF65-F5344CB8AC3E}">
        <p14:creationId xmlns:p14="http://schemas.microsoft.com/office/powerpoint/2010/main" val="3323703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a:extLst>
            <a:ext uri="{FF2B5EF4-FFF2-40B4-BE49-F238E27FC236}">
              <a16:creationId xmlns:a16="http://schemas.microsoft.com/office/drawing/2014/main" id="{B816642E-AC26-3244-E221-484F096AE825}"/>
            </a:ext>
          </a:extLst>
        </p:cNvPr>
        <p:cNvGrpSpPr/>
        <p:nvPr/>
      </p:nvGrpSpPr>
      <p:grpSpPr>
        <a:xfrm>
          <a:off x="0" y="0"/>
          <a:ext cx="0" cy="0"/>
          <a:chOff x="0" y="0"/>
          <a:chExt cx="0" cy="0"/>
        </a:xfrm>
      </p:grpSpPr>
      <p:sp>
        <p:nvSpPr>
          <p:cNvPr id="146" name="Google Shape;146;g10d1704f391_0_125:notes">
            <a:extLst>
              <a:ext uri="{FF2B5EF4-FFF2-40B4-BE49-F238E27FC236}">
                <a16:creationId xmlns:a16="http://schemas.microsoft.com/office/drawing/2014/main" id="{5150D83C-537B-B731-82B9-8C3370DE7692}"/>
              </a:ext>
            </a:extLst>
          </p:cNvPr>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g10d1704f391_0_125:notes">
            <a:extLst>
              <a:ext uri="{FF2B5EF4-FFF2-40B4-BE49-F238E27FC236}">
                <a16:creationId xmlns:a16="http://schemas.microsoft.com/office/drawing/2014/main" id="{600C9A61-42C6-4DD7-E0C4-91BD1752BF6B}"/>
              </a:ext>
            </a:extLst>
          </p:cNvPr>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588931" indent="-588931"/>
            <a:endParaRPr dirty="0"/>
          </a:p>
        </p:txBody>
      </p:sp>
      <p:sp>
        <p:nvSpPr>
          <p:cNvPr id="148" name="Google Shape;148;g10d1704f391_0_125:notes">
            <a:extLst>
              <a:ext uri="{FF2B5EF4-FFF2-40B4-BE49-F238E27FC236}">
                <a16:creationId xmlns:a16="http://schemas.microsoft.com/office/drawing/2014/main" id="{91059A13-CEC9-8692-6429-15E83EB3616B}"/>
              </a:ext>
            </a:extLst>
          </p:cNvPr>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13</a:t>
            </a:fld>
            <a:endParaRPr dirty="0"/>
          </a:p>
        </p:txBody>
      </p:sp>
    </p:spTree>
    <p:extLst>
      <p:ext uri="{BB962C8B-B14F-4D97-AF65-F5344CB8AC3E}">
        <p14:creationId xmlns:p14="http://schemas.microsoft.com/office/powerpoint/2010/main" val="84163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a:extLst>
            <a:ext uri="{FF2B5EF4-FFF2-40B4-BE49-F238E27FC236}">
              <a16:creationId xmlns:a16="http://schemas.microsoft.com/office/drawing/2014/main" id="{14AED7C4-D20A-9613-4460-143E24DC5D55}"/>
            </a:ext>
          </a:extLst>
        </p:cNvPr>
        <p:cNvGrpSpPr/>
        <p:nvPr/>
      </p:nvGrpSpPr>
      <p:grpSpPr>
        <a:xfrm>
          <a:off x="0" y="0"/>
          <a:ext cx="0" cy="0"/>
          <a:chOff x="0" y="0"/>
          <a:chExt cx="0" cy="0"/>
        </a:xfrm>
      </p:grpSpPr>
      <p:sp>
        <p:nvSpPr>
          <p:cNvPr id="146" name="Google Shape;146;g10d1704f391_0_125:notes">
            <a:extLst>
              <a:ext uri="{FF2B5EF4-FFF2-40B4-BE49-F238E27FC236}">
                <a16:creationId xmlns:a16="http://schemas.microsoft.com/office/drawing/2014/main" id="{141691EA-249F-3F84-3A48-8B3D928BE3EA}"/>
              </a:ext>
            </a:extLst>
          </p:cNvPr>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g10d1704f391_0_125:notes">
            <a:extLst>
              <a:ext uri="{FF2B5EF4-FFF2-40B4-BE49-F238E27FC236}">
                <a16:creationId xmlns:a16="http://schemas.microsoft.com/office/drawing/2014/main" id="{31192FC4-F5BD-68CC-2C42-57781282678B}"/>
              </a:ext>
            </a:extLst>
          </p:cNvPr>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588931" indent="-588931"/>
            <a:endParaRPr dirty="0"/>
          </a:p>
        </p:txBody>
      </p:sp>
      <p:sp>
        <p:nvSpPr>
          <p:cNvPr id="148" name="Google Shape;148;g10d1704f391_0_125:notes">
            <a:extLst>
              <a:ext uri="{FF2B5EF4-FFF2-40B4-BE49-F238E27FC236}">
                <a16:creationId xmlns:a16="http://schemas.microsoft.com/office/drawing/2014/main" id="{FAA99FE0-D2FE-3F26-EDFB-09CF8BE2998E}"/>
              </a:ext>
            </a:extLst>
          </p:cNvPr>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14</a:t>
            </a:fld>
            <a:endParaRPr dirty="0"/>
          </a:p>
        </p:txBody>
      </p:sp>
    </p:spTree>
    <p:extLst>
      <p:ext uri="{BB962C8B-B14F-4D97-AF65-F5344CB8AC3E}">
        <p14:creationId xmlns:p14="http://schemas.microsoft.com/office/powerpoint/2010/main" val="2597704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0d1704f391_0_125: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g10d1704f391_0_125: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588931" indent="-588931"/>
            <a:endParaRPr dirty="0"/>
          </a:p>
        </p:txBody>
      </p:sp>
      <p:sp>
        <p:nvSpPr>
          <p:cNvPr id="148" name="Google Shape;148;g10d1704f391_0_125: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15</a:t>
            </a:fld>
            <a:endParaRPr dirty="0"/>
          </a:p>
        </p:txBody>
      </p:sp>
    </p:spTree>
    <p:extLst>
      <p:ext uri="{BB962C8B-B14F-4D97-AF65-F5344CB8AC3E}">
        <p14:creationId xmlns:p14="http://schemas.microsoft.com/office/powerpoint/2010/main" val="417830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0d1704f391_0_341:notes"/>
          <p:cNvSpPr txBox="1">
            <a:spLocks noGrp="1"/>
          </p:cNvSpPr>
          <p:nvPr>
            <p:ph type="body" idx="1"/>
          </p:nvPr>
        </p:nvSpPr>
        <p:spPr>
          <a:xfrm>
            <a:off x="710248" y="4518204"/>
            <a:ext cx="5681980" cy="3696866"/>
          </a:xfrm>
          <a:prstGeom prst="rect">
            <a:avLst/>
          </a:prstGeom>
        </p:spPr>
        <p:txBody>
          <a:bodyPr spcFirstLastPara="1" wrap="square" lIns="94213" tIns="47094" rIns="94213" bIns="47094" anchor="t" anchorCtr="0">
            <a:noAutofit/>
          </a:bodyPr>
          <a:lstStyle/>
          <a:p>
            <a:pPr marL="0" indent="0"/>
            <a:endParaRPr dirty="0"/>
          </a:p>
        </p:txBody>
      </p:sp>
      <p:sp>
        <p:nvSpPr>
          <p:cNvPr id="154" name="Google Shape;154;g10d1704f391_0_341: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a:extLst>
            <a:ext uri="{FF2B5EF4-FFF2-40B4-BE49-F238E27FC236}">
              <a16:creationId xmlns:a16="http://schemas.microsoft.com/office/drawing/2014/main" id="{0F04D7E0-235B-E899-665C-B9D746AC6B7B}"/>
            </a:ext>
          </a:extLst>
        </p:cNvPr>
        <p:cNvGrpSpPr/>
        <p:nvPr/>
      </p:nvGrpSpPr>
      <p:grpSpPr>
        <a:xfrm>
          <a:off x="0" y="0"/>
          <a:ext cx="0" cy="0"/>
          <a:chOff x="0" y="0"/>
          <a:chExt cx="0" cy="0"/>
        </a:xfrm>
      </p:grpSpPr>
      <p:sp>
        <p:nvSpPr>
          <p:cNvPr id="146" name="Google Shape;146;g10d1704f391_0_125:notes">
            <a:extLst>
              <a:ext uri="{FF2B5EF4-FFF2-40B4-BE49-F238E27FC236}">
                <a16:creationId xmlns:a16="http://schemas.microsoft.com/office/drawing/2014/main" id="{4532A4F4-2E34-022D-8112-AEAA0BF69151}"/>
              </a:ext>
            </a:extLst>
          </p:cNvPr>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g10d1704f391_0_125:notes">
            <a:extLst>
              <a:ext uri="{FF2B5EF4-FFF2-40B4-BE49-F238E27FC236}">
                <a16:creationId xmlns:a16="http://schemas.microsoft.com/office/drawing/2014/main" id="{CB6E0B42-CF56-FE0B-C26D-D63F0547E621}"/>
              </a:ext>
            </a:extLst>
          </p:cNvPr>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588931" indent="-588931"/>
            <a:endParaRPr dirty="0"/>
          </a:p>
        </p:txBody>
      </p:sp>
      <p:sp>
        <p:nvSpPr>
          <p:cNvPr id="148" name="Google Shape;148;g10d1704f391_0_125:notes">
            <a:extLst>
              <a:ext uri="{FF2B5EF4-FFF2-40B4-BE49-F238E27FC236}">
                <a16:creationId xmlns:a16="http://schemas.microsoft.com/office/drawing/2014/main" id="{0C009595-2091-A652-E77D-76B1F78DC6FC}"/>
              </a:ext>
            </a:extLst>
          </p:cNvPr>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17</a:t>
            </a:fld>
            <a:endParaRPr dirty="0"/>
          </a:p>
        </p:txBody>
      </p:sp>
    </p:spTree>
    <p:extLst>
      <p:ext uri="{BB962C8B-B14F-4D97-AF65-F5344CB8AC3E}">
        <p14:creationId xmlns:p14="http://schemas.microsoft.com/office/powerpoint/2010/main" val="19326764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a:extLst>
            <a:ext uri="{FF2B5EF4-FFF2-40B4-BE49-F238E27FC236}">
              <a16:creationId xmlns:a16="http://schemas.microsoft.com/office/drawing/2014/main" id="{C804BD6C-166B-AB03-64F4-F0B3A6931FDB}"/>
            </a:ext>
          </a:extLst>
        </p:cNvPr>
        <p:cNvGrpSpPr/>
        <p:nvPr/>
      </p:nvGrpSpPr>
      <p:grpSpPr>
        <a:xfrm>
          <a:off x="0" y="0"/>
          <a:ext cx="0" cy="0"/>
          <a:chOff x="0" y="0"/>
          <a:chExt cx="0" cy="0"/>
        </a:xfrm>
      </p:grpSpPr>
      <p:sp>
        <p:nvSpPr>
          <p:cNvPr id="146" name="Google Shape;146;g10d1704f391_0_125:notes">
            <a:extLst>
              <a:ext uri="{FF2B5EF4-FFF2-40B4-BE49-F238E27FC236}">
                <a16:creationId xmlns:a16="http://schemas.microsoft.com/office/drawing/2014/main" id="{F55F159F-DE35-077C-E9AC-722582BBACFD}"/>
              </a:ext>
            </a:extLst>
          </p:cNvPr>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g10d1704f391_0_125:notes">
            <a:extLst>
              <a:ext uri="{FF2B5EF4-FFF2-40B4-BE49-F238E27FC236}">
                <a16:creationId xmlns:a16="http://schemas.microsoft.com/office/drawing/2014/main" id="{0BA255EE-1415-AE0F-9DB7-56493BE74C23}"/>
              </a:ext>
            </a:extLst>
          </p:cNvPr>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588931" indent="-588931"/>
            <a:endParaRPr dirty="0"/>
          </a:p>
        </p:txBody>
      </p:sp>
      <p:sp>
        <p:nvSpPr>
          <p:cNvPr id="148" name="Google Shape;148;g10d1704f391_0_125:notes">
            <a:extLst>
              <a:ext uri="{FF2B5EF4-FFF2-40B4-BE49-F238E27FC236}">
                <a16:creationId xmlns:a16="http://schemas.microsoft.com/office/drawing/2014/main" id="{59999F0F-E544-5E7D-630E-9A462C7098D8}"/>
              </a:ext>
            </a:extLst>
          </p:cNvPr>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18</a:t>
            </a:fld>
            <a:endParaRPr dirty="0"/>
          </a:p>
        </p:txBody>
      </p:sp>
    </p:spTree>
    <p:extLst>
      <p:ext uri="{BB962C8B-B14F-4D97-AF65-F5344CB8AC3E}">
        <p14:creationId xmlns:p14="http://schemas.microsoft.com/office/powerpoint/2010/main" val="25770084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a:extLst>
            <a:ext uri="{FF2B5EF4-FFF2-40B4-BE49-F238E27FC236}">
              <a16:creationId xmlns:a16="http://schemas.microsoft.com/office/drawing/2014/main" id="{3017B8A6-7458-B14D-D19B-96E8E268304C}"/>
            </a:ext>
          </a:extLst>
        </p:cNvPr>
        <p:cNvGrpSpPr/>
        <p:nvPr/>
      </p:nvGrpSpPr>
      <p:grpSpPr>
        <a:xfrm>
          <a:off x="0" y="0"/>
          <a:ext cx="0" cy="0"/>
          <a:chOff x="0" y="0"/>
          <a:chExt cx="0" cy="0"/>
        </a:xfrm>
      </p:grpSpPr>
      <p:sp>
        <p:nvSpPr>
          <p:cNvPr id="146" name="Google Shape;146;g10d1704f391_0_125:notes">
            <a:extLst>
              <a:ext uri="{FF2B5EF4-FFF2-40B4-BE49-F238E27FC236}">
                <a16:creationId xmlns:a16="http://schemas.microsoft.com/office/drawing/2014/main" id="{878E8A37-AB93-AAF0-9DA9-59D2BCC1C322}"/>
              </a:ext>
            </a:extLst>
          </p:cNvPr>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g10d1704f391_0_125:notes">
            <a:extLst>
              <a:ext uri="{FF2B5EF4-FFF2-40B4-BE49-F238E27FC236}">
                <a16:creationId xmlns:a16="http://schemas.microsoft.com/office/drawing/2014/main" id="{8523E1F9-A700-EC29-238A-A396835EFD50}"/>
              </a:ext>
            </a:extLst>
          </p:cNvPr>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588931" indent="-588931"/>
            <a:endParaRPr dirty="0"/>
          </a:p>
        </p:txBody>
      </p:sp>
      <p:sp>
        <p:nvSpPr>
          <p:cNvPr id="148" name="Google Shape;148;g10d1704f391_0_125:notes">
            <a:extLst>
              <a:ext uri="{FF2B5EF4-FFF2-40B4-BE49-F238E27FC236}">
                <a16:creationId xmlns:a16="http://schemas.microsoft.com/office/drawing/2014/main" id="{E008DB7A-E743-E2FC-768B-75DA0EC2D025}"/>
              </a:ext>
            </a:extLst>
          </p:cNvPr>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19</a:t>
            </a:fld>
            <a:endParaRPr dirty="0"/>
          </a:p>
        </p:txBody>
      </p:sp>
    </p:spTree>
    <p:extLst>
      <p:ext uri="{BB962C8B-B14F-4D97-AF65-F5344CB8AC3E}">
        <p14:creationId xmlns:p14="http://schemas.microsoft.com/office/powerpoint/2010/main" val="7336452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a:extLst>
            <a:ext uri="{FF2B5EF4-FFF2-40B4-BE49-F238E27FC236}">
              <a16:creationId xmlns:a16="http://schemas.microsoft.com/office/drawing/2014/main" id="{3EC5F7F1-DBF4-B8A4-973F-B5AFAAC02CB0}"/>
            </a:ext>
          </a:extLst>
        </p:cNvPr>
        <p:cNvGrpSpPr/>
        <p:nvPr/>
      </p:nvGrpSpPr>
      <p:grpSpPr>
        <a:xfrm>
          <a:off x="0" y="0"/>
          <a:ext cx="0" cy="0"/>
          <a:chOff x="0" y="0"/>
          <a:chExt cx="0" cy="0"/>
        </a:xfrm>
      </p:grpSpPr>
      <p:sp>
        <p:nvSpPr>
          <p:cNvPr id="146" name="Google Shape;146;g10d1704f391_0_125:notes">
            <a:extLst>
              <a:ext uri="{FF2B5EF4-FFF2-40B4-BE49-F238E27FC236}">
                <a16:creationId xmlns:a16="http://schemas.microsoft.com/office/drawing/2014/main" id="{FAF5B607-96CF-6890-8E1D-7EC8398F4337}"/>
              </a:ext>
            </a:extLst>
          </p:cNvPr>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g10d1704f391_0_125:notes">
            <a:extLst>
              <a:ext uri="{FF2B5EF4-FFF2-40B4-BE49-F238E27FC236}">
                <a16:creationId xmlns:a16="http://schemas.microsoft.com/office/drawing/2014/main" id="{9B3C2953-CCC8-957D-5A5C-3220DBD1572C}"/>
              </a:ext>
            </a:extLst>
          </p:cNvPr>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588931" indent="-588931"/>
            <a:endParaRPr dirty="0"/>
          </a:p>
        </p:txBody>
      </p:sp>
      <p:sp>
        <p:nvSpPr>
          <p:cNvPr id="148" name="Google Shape;148;g10d1704f391_0_125:notes">
            <a:extLst>
              <a:ext uri="{FF2B5EF4-FFF2-40B4-BE49-F238E27FC236}">
                <a16:creationId xmlns:a16="http://schemas.microsoft.com/office/drawing/2014/main" id="{0F07DF1A-09EA-0A42-E2C8-D98739299FDA}"/>
              </a:ext>
            </a:extLst>
          </p:cNvPr>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20</a:t>
            </a:fld>
            <a:endParaRPr dirty="0"/>
          </a:p>
        </p:txBody>
      </p:sp>
    </p:spTree>
    <p:extLst>
      <p:ext uri="{BB962C8B-B14F-4D97-AF65-F5344CB8AC3E}">
        <p14:creationId xmlns:p14="http://schemas.microsoft.com/office/powerpoint/2010/main" val="318239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0d1704f391_0_6: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g10d1704f391_0_6: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0" indent="0"/>
            <a:endParaRPr dirty="0"/>
          </a:p>
        </p:txBody>
      </p:sp>
      <p:sp>
        <p:nvSpPr>
          <p:cNvPr id="127" name="Google Shape;127;g10d1704f391_0_6: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21</a:t>
            </a:fld>
            <a:endParaRPr dirty="0"/>
          </a:p>
        </p:txBody>
      </p:sp>
    </p:spTree>
    <p:extLst>
      <p:ext uri="{BB962C8B-B14F-4D97-AF65-F5344CB8AC3E}">
        <p14:creationId xmlns:p14="http://schemas.microsoft.com/office/powerpoint/2010/main" val="2057304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0ae8790bef_0_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g10ae8790bef_0_0: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0" indent="0"/>
            <a:endParaRPr dirty="0"/>
          </a:p>
        </p:txBody>
      </p:sp>
      <p:sp>
        <p:nvSpPr>
          <p:cNvPr id="119" name="Google Shape;119;g10ae8790bef_0_0: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2</a:t>
            </a:fld>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a:extLst>
            <a:ext uri="{FF2B5EF4-FFF2-40B4-BE49-F238E27FC236}">
              <a16:creationId xmlns:a16="http://schemas.microsoft.com/office/drawing/2014/main" id="{3411E191-EBAA-1F56-A780-72AD6255BB5D}"/>
            </a:ext>
          </a:extLst>
        </p:cNvPr>
        <p:cNvGrpSpPr/>
        <p:nvPr/>
      </p:nvGrpSpPr>
      <p:grpSpPr>
        <a:xfrm>
          <a:off x="0" y="0"/>
          <a:ext cx="0" cy="0"/>
          <a:chOff x="0" y="0"/>
          <a:chExt cx="0" cy="0"/>
        </a:xfrm>
      </p:grpSpPr>
      <p:sp>
        <p:nvSpPr>
          <p:cNvPr id="133" name="Google Shape;133;g10d1704f391_0_131:notes">
            <a:extLst>
              <a:ext uri="{FF2B5EF4-FFF2-40B4-BE49-F238E27FC236}">
                <a16:creationId xmlns:a16="http://schemas.microsoft.com/office/drawing/2014/main" id="{270386F4-4B0B-2CF0-0E4E-A00A5F9E966D}"/>
              </a:ext>
            </a:extLst>
          </p:cNvPr>
          <p:cNvSpPr txBox="1">
            <a:spLocks noGrp="1"/>
          </p:cNvSpPr>
          <p:nvPr>
            <p:ph type="body" idx="1"/>
          </p:nvPr>
        </p:nvSpPr>
        <p:spPr>
          <a:xfrm>
            <a:off x="710248" y="4518204"/>
            <a:ext cx="5681980" cy="3696866"/>
          </a:xfrm>
          <a:prstGeom prst="rect">
            <a:avLst/>
          </a:prstGeom>
        </p:spPr>
        <p:txBody>
          <a:bodyPr spcFirstLastPara="1" wrap="square" lIns="94213" tIns="47094" rIns="94213" bIns="47094" anchor="t" anchorCtr="0">
            <a:noAutofit/>
          </a:bodyPr>
          <a:lstStyle/>
          <a:p>
            <a:pPr marL="0" indent="0"/>
            <a:endParaRPr dirty="0"/>
          </a:p>
        </p:txBody>
      </p:sp>
      <p:sp>
        <p:nvSpPr>
          <p:cNvPr id="134" name="Google Shape;134;g10d1704f391_0_131:notes">
            <a:extLst>
              <a:ext uri="{FF2B5EF4-FFF2-40B4-BE49-F238E27FC236}">
                <a16:creationId xmlns:a16="http://schemas.microsoft.com/office/drawing/2014/main" id="{32EBCF23-1E69-ECD7-05AA-4A8775781ADE}"/>
              </a:ext>
            </a:extLst>
          </p:cNvPr>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26230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0d1704f391_0_125: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g10d1704f391_0_125: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588931" indent="-588931"/>
            <a:endParaRPr dirty="0"/>
          </a:p>
        </p:txBody>
      </p:sp>
      <p:sp>
        <p:nvSpPr>
          <p:cNvPr id="148" name="Google Shape;148;g10d1704f391_0_125: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23</a:t>
            </a:fld>
            <a:endParaRPr dirty="0"/>
          </a:p>
        </p:txBody>
      </p:sp>
    </p:spTree>
    <p:extLst>
      <p:ext uri="{BB962C8B-B14F-4D97-AF65-F5344CB8AC3E}">
        <p14:creationId xmlns:p14="http://schemas.microsoft.com/office/powerpoint/2010/main" val="40091719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10d1704f391_0_446:notes"/>
          <p:cNvSpPr txBox="1">
            <a:spLocks noGrp="1"/>
          </p:cNvSpPr>
          <p:nvPr>
            <p:ph type="body" idx="1"/>
          </p:nvPr>
        </p:nvSpPr>
        <p:spPr>
          <a:xfrm>
            <a:off x="710248" y="4518204"/>
            <a:ext cx="5681980" cy="3696866"/>
          </a:xfrm>
          <a:prstGeom prst="rect">
            <a:avLst/>
          </a:prstGeom>
        </p:spPr>
        <p:txBody>
          <a:bodyPr spcFirstLastPara="1" wrap="square" lIns="94213" tIns="47094" rIns="94213" bIns="47094" anchor="t" anchorCtr="0">
            <a:noAutofit/>
          </a:bodyPr>
          <a:lstStyle/>
          <a:p>
            <a:pPr marL="0" indent="0"/>
            <a:endParaRPr dirty="0"/>
          </a:p>
        </p:txBody>
      </p:sp>
      <p:sp>
        <p:nvSpPr>
          <p:cNvPr id="249" name="Google Shape;249;g10d1704f391_0_446: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10d1704f391_0_119: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g10d1704f391_0_119: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0" indent="0"/>
            <a:endParaRPr dirty="0"/>
          </a:p>
        </p:txBody>
      </p:sp>
      <p:sp>
        <p:nvSpPr>
          <p:cNvPr id="256" name="Google Shape;256;g10d1704f391_0_119: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25</a:t>
            </a:fld>
            <a:endParaRPr dirty="0"/>
          </a:p>
        </p:txBody>
      </p:sp>
    </p:spTree>
    <p:extLst>
      <p:ext uri="{BB962C8B-B14F-4D97-AF65-F5344CB8AC3E}">
        <p14:creationId xmlns:p14="http://schemas.microsoft.com/office/powerpoint/2010/main" val="26843664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0d1704f391_0_131:notes"/>
          <p:cNvSpPr txBox="1">
            <a:spLocks noGrp="1"/>
          </p:cNvSpPr>
          <p:nvPr>
            <p:ph type="body" idx="1"/>
          </p:nvPr>
        </p:nvSpPr>
        <p:spPr>
          <a:xfrm>
            <a:off x="710248" y="4518204"/>
            <a:ext cx="5681980" cy="3696866"/>
          </a:xfrm>
          <a:prstGeom prst="rect">
            <a:avLst/>
          </a:prstGeom>
        </p:spPr>
        <p:txBody>
          <a:bodyPr spcFirstLastPara="1" wrap="square" lIns="94213" tIns="47094" rIns="94213" bIns="47094" anchor="t" anchorCtr="0">
            <a:noAutofit/>
          </a:bodyPr>
          <a:lstStyle/>
          <a:p>
            <a:pPr marL="0" indent="0"/>
            <a:endParaRPr dirty="0"/>
          </a:p>
        </p:txBody>
      </p:sp>
      <p:sp>
        <p:nvSpPr>
          <p:cNvPr id="134" name="Google Shape;134;g10d1704f391_0_131: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06234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0d1704f391_0_6: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g10d1704f391_0_6: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0" indent="0"/>
            <a:endParaRPr dirty="0"/>
          </a:p>
        </p:txBody>
      </p:sp>
      <p:sp>
        <p:nvSpPr>
          <p:cNvPr id="127" name="Google Shape;127;g10d1704f391_0_6: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27</a:t>
            </a:fld>
            <a:endParaRPr dirty="0"/>
          </a:p>
        </p:txBody>
      </p:sp>
    </p:spTree>
    <p:extLst>
      <p:ext uri="{BB962C8B-B14F-4D97-AF65-F5344CB8AC3E}">
        <p14:creationId xmlns:p14="http://schemas.microsoft.com/office/powerpoint/2010/main" val="23427041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0d1704f391_0_6: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g10d1704f391_0_6: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0" indent="0"/>
            <a:endParaRPr dirty="0"/>
          </a:p>
        </p:txBody>
      </p:sp>
      <p:sp>
        <p:nvSpPr>
          <p:cNvPr id="127" name="Google Shape;127;g10d1704f391_0_6: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28</a:t>
            </a:fld>
            <a:endParaRPr dirty="0"/>
          </a:p>
        </p:txBody>
      </p:sp>
    </p:spTree>
    <p:extLst>
      <p:ext uri="{BB962C8B-B14F-4D97-AF65-F5344CB8AC3E}">
        <p14:creationId xmlns:p14="http://schemas.microsoft.com/office/powerpoint/2010/main" val="23646665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notes"/>
          <p:cNvSpPr txBox="1">
            <a:spLocks noGrp="1"/>
          </p:cNvSpPr>
          <p:nvPr>
            <p:ph type="body" idx="1"/>
          </p:nvPr>
        </p:nvSpPr>
        <p:spPr>
          <a:xfrm>
            <a:off x="710248" y="4518204"/>
            <a:ext cx="5681980" cy="3696712"/>
          </a:xfrm>
          <a:prstGeom prst="rect">
            <a:avLst/>
          </a:prstGeom>
        </p:spPr>
        <p:txBody>
          <a:bodyPr spcFirstLastPara="1" wrap="square" lIns="94213" tIns="47094" rIns="94213" bIns="47094" anchor="t" anchorCtr="0">
            <a:noAutofit/>
          </a:bodyPr>
          <a:lstStyle/>
          <a:p>
            <a:pPr marL="0" indent="0"/>
            <a:endParaRPr dirty="0"/>
          </a:p>
        </p:txBody>
      </p:sp>
      <p:sp>
        <p:nvSpPr>
          <p:cNvPr id="269" name="Google Shape;269;p2: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0d1704f391_0_6: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g10d1704f391_0_6: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0" indent="0"/>
            <a:endParaRPr dirty="0"/>
          </a:p>
        </p:txBody>
      </p:sp>
      <p:sp>
        <p:nvSpPr>
          <p:cNvPr id="127" name="Google Shape;127;g10d1704f391_0_6: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3</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0d1704f391_0_131:notes"/>
          <p:cNvSpPr txBox="1">
            <a:spLocks noGrp="1"/>
          </p:cNvSpPr>
          <p:nvPr>
            <p:ph type="body" idx="1"/>
          </p:nvPr>
        </p:nvSpPr>
        <p:spPr>
          <a:xfrm>
            <a:off x="710248" y="4518204"/>
            <a:ext cx="5681980" cy="3696866"/>
          </a:xfrm>
          <a:prstGeom prst="rect">
            <a:avLst/>
          </a:prstGeom>
        </p:spPr>
        <p:txBody>
          <a:bodyPr spcFirstLastPara="1" wrap="square" lIns="94213" tIns="47094" rIns="94213" bIns="47094" anchor="t" anchorCtr="0">
            <a:noAutofit/>
          </a:bodyPr>
          <a:lstStyle/>
          <a:p>
            <a:pPr marL="0" indent="0"/>
            <a:endParaRPr dirty="0"/>
          </a:p>
        </p:txBody>
      </p:sp>
      <p:sp>
        <p:nvSpPr>
          <p:cNvPr id="134" name="Google Shape;134;g10d1704f391_0_131: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0d1704f391_0_125: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g10d1704f391_0_125: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588931" indent="-588931"/>
            <a:endParaRPr dirty="0"/>
          </a:p>
        </p:txBody>
      </p:sp>
      <p:sp>
        <p:nvSpPr>
          <p:cNvPr id="148" name="Google Shape;148;g10d1704f391_0_125: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7</a:t>
            </a:fld>
            <a:endParaRPr dirty="0"/>
          </a:p>
        </p:txBody>
      </p:sp>
    </p:spTree>
    <p:extLst>
      <p:ext uri="{BB962C8B-B14F-4D97-AF65-F5344CB8AC3E}">
        <p14:creationId xmlns:p14="http://schemas.microsoft.com/office/powerpoint/2010/main" val="1674298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a:extLst>
            <a:ext uri="{FF2B5EF4-FFF2-40B4-BE49-F238E27FC236}">
              <a16:creationId xmlns:a16="http://schemas.microsoft.com/office/drawing/2014/main" id="{FB5D3B53-4422-8E95-E2EC-1D9200BDA25F}"/>
            </a:ext>
          </a:extLst>
        </p:cNvPr>
        <p:cNvGrpSpPr/>
        <p:nvPr/>
      </p:nvGrpSpPr>
      <p:grpSpPr>
        <a:xfrm>
          <a:off x="0" y="0"/>
          <a:ext cx="0" cy="0"/>
          <a:chOff x="0" y="0"/>
          <a:chExt cx="0" cy="0"/>
        </a:xfrm>
      </p:grpSpPr>
      <p:sp>
        <p:nvSpPr>
          <p:cNvPr id="146" name="Google Shape;146;g10d1704f391_0_125:notes">
            <a:extLst>
              <a:ext uri="{FF2B5EF4-FFF2-40B4-BE49-F238E27FC236}">
                <a16:creationId xmlns:a16="http://schemas.microsoft.com/office/drawing/2014/main" id="{02AA8863-F6F2-52EA-F9CC-1CE69042B87E}"/>
              </a:ext>
            </a:extLst>
          </p:cNvPr>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g10d1704f391_0_125:notes">
            <a:extLst>
              <a:ext uri="{FF2B5EF4-FFF2-40B4-BE49-F238E27FC236}">
                <a16:creationId xmlns:a16="http://schemas.microsoft.com/office/drawing/2014/main" id="{6F998995-B4D9-7553-924E-0F39F79C8931}"/>
              </a:ext>
            </a:extLst>
          </p:cNvPr>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588931" indent="-588931"/>
            <a:endParaRPr dirty="0"/>
          </a:p>
        </p:txBody>
      </p:sp>
      <p:sp>
        <p:nvSpPr>
          <p:cNvPr id="148" name="Google Shape;148;g10d1704f391_0_125:notes">
            <a:extLst>
              <a:ext uri="{FF2B5EF4-FFF2-40B4-BE49-F238E27FC236}">
                <a16:creationId xmlns:a16="http://schemas.microsoft.com/office/drawing/2014/main" id="{3270A5C5-A50C-AC88-7ECB-292E70DBD290}"/>
              </a:ext>
            </a:extLst>
          </p:cNvPr>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8</a:t>
            </a:fld>
            <a:endParaRPr dirty="0"/>
          </a:p>
        </p:txBody>
      </p:sp>
    </p:spTree>
    <p:extLst>
      <p:ext uri="{BB962C8B-B14F-4D97-AF65-F5344CB8AC3E}">
        <p14:creationId xmlns:p14="http://schemas.microsoft.com/office/powerpoint/2010/main" val="3536809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a:extLst>
            <a:ext uri="{FF2B5EF4-FFF2-40B4-BE49-F238E27FC236}">
              <a16:creationId xmlns:a16="http://schemas.microsoft.com/office/drawing/2014/main" id="{23209F29-511E-BBD1-61CD-92A46D5CDCB4}"/>
            </a:ext>
          </a:extLst>
        </p:cNvPr>
        <p:cNvGrpSpPr/>
        <p:nvPr/>
      </p:nvGrpSpPr>
      <p:grpSpPr>
        <a:xfrm>
          <a:off x="0" y="0"/>
          <a:ext cx="0" cy="0"/>
          <a:chOff x="0" y="0"/>
          <a:chExt cx="0" cy="0"/>
        </a:xfrm>
      </p:grpSpPr>
      <p:sp>
        <p:nvSpPr>
          <p:cNvPr id="146" name="Google Shape;146;g10d1704f391_0_125:notes">
            <a:extLst>
              <a:ext uri="{FF2B5EF4-FFF2-40B4-BE49-F238E27FC236}">
                <a16:creationId xmlns:a16="http://schemas.microsoft.com/office/drawing/2014/main" id="{03444200-4EB6-5AC8-4867-E89B6C5502D5}"/>
              </a:ext>
            </a:extLst>
          </p:cNvPr>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g10d1704f391_0_125:notes">
            <a:extLst>
              <a:ext uri="{FF2B5EF4-FFF2-40B4-BE49-F238E27FC236}">
                <a16:creationId xmlns:a16="http://schemas.microsoft.com/office/drawing/2014/main" id="{560A8BDD-3B14-3C94-A8FC-A74A9D323D45}"/>
              </a:ext>
            </a:extLst>
          </p:cNvPr>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588931" indent="-588931"/>
            <a:endParaRPr dirty="0"/>
          </a:p>
        </p:txBody>
      </p:sp>
      <p:sp>
        <p:nvSpPr>
          <p:cNvPr id="148" name="Google Shape;148;g10d1704f391_0_125:notes">
            <a:extLst>
              <a:ext uri="{FF2B5EF4-FFF2-40B4-BE49-F238E27FC236}">
                <a16:creationId xmlns:a16="http://schemas.microsoft.com/office/drawing/2014/main" id="{60C1B1C6-6A80-1D08-8D6C-62D850CA0933}"/>
              </a:ext>
            </a:extLst>
          </p:cNvPr>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9</a:t>
            </a:fld>
            <a:endParaRPr dirty="0"/>
          </a:p>
        </p:txBody>
      </p:sp>
    </p:spTree>
    <p:extLst>
      <p:ext uri="{BB962C8B-B14F-4D97-AF65-F5344CB8AC3E}">
        <p14:creationId xmlns:p14="http://schemas.microsoft.com/office/powerpoint/2010/main" val="2827000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a:extLst>
            <a:ext uri="{FF2B5EF4-FFF2-40B4-BE49-F238E27FC236}">
              <a16:creationId xmlns:a16="http://schemas.microsoft.com/office/drawing/2014/main" id="{6E252627-F979-1C5E-DA08-596B277FF42D}"/>
            </a:ext>
          </a:extLst>
        </p:cNvPr>
        <p:cNvGrpSpPr/>
        <p:nvPr/>
      </p:nvGrpSpPr>
      <p:grpSpPr>
        <a:xfrm>
          <a:off x="0" y="0"/>
          <a:ext cx="0" cy="0"/>
          <a:chOff x="0" y="0"/>
          <a:chExt cx="0" cy="0"/>
        </a:xfrm>
      </p:grpSpPr>
      <p:sp>
        <p:nvSpPr>
          <p:cNvPr id="146" name="Google Shape;146;g10d1704f391_0_125:notes">
            <a:extLst>
              <a:ext uri="{FF2B5EF4-FFF2-40B4-BE49-F238E27FC236}">
                <a16:creationId xmlns:a16="http://schemas.microsoft.com/office/drawing/2014/main" id="{68A2CD42-E95B-DD60-0B39-26FAFDB3D9EB}"/>
              </a:ext>
            </a:extLst>
          </p:cNvPr>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g10d1704f391_0_125:notes">
            <a:extLst>
              <a:ext uri="{FF2B5EF4-FFF2-40B4-BE49-F238E27FC236}">
                <a16:creationId xmlns:a16="http://schemas.microsoft.com/office/drawing/2014/main" id="{BFC16C41-BFEC-2E4D-8BDB-6E1939DEB489}"/>
              </a:ext>
            </a:extLst>
          </p:cNvPr>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588931" indent="-588931"/>
            <a:endParaRPr dirty="0"/>
          </a:p>
        </p:txBody>
      </p:sp>
      <p:sp>
        <p:nvSpPr>
          <p:cNvPr id="148" name="Google Shape;148;g10d1704f391_0_125:notes">
            <a:extLst>
              <a:ext uri="{FF2B5EF4-FFF2-40B4-BE49-F238E27FC236}">
                <a16:creationId xmlns:a16="http://schemas.microsoft.com/office/drawing/2014/main" id="{9698EF43-E5C7-BD72-0F3A-E9E287F2B4D1}"/>
              </a:ext>
            </a:extLst>
          </p:cNvPr>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10</a:t>
            </a:fld>
            <a:endParaRPr dirty="0"/>
          </a:p>
        </p:txBody>
      </p:sp>
    </p:spTree>
    <p:extLst>
      <p:ext uri="{BB962C8B-B14F-4D97-AF65-F5344CB8AC3E}">
        <p14:creationId xmlns:p14="http://schemas.microsoft.com/office/powerpoint/2010/main" val="3735727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a:extLst>
            <a:ext uri="{FF2B5EF4-FFF2-40B4-BE49-F238E27FC236}">
              <a16:creationId xmlns:a16="http://schemas.microsoft.com/office/drawing/2014/main" id="{7D11C477-909E-687C-30A0-14AD2AB16530}"/>
            </a:ext>
          </a:extLst>
        </p:cNvPr>
        <p:cNvGrpSpPr/>
        <p:nvPr/>
      </p:nvGrpSpPr>
      <p:grpSpPr>
        <a:xfrm>
          <a:off x="0" y="0"/>
          <a:ext cx="0" cy="0"/>
          <a:chOff x="0" y="0"/>
          <a:chExt cx="0" cy="0"/>
        </a:xfrm>
      </p:grpSpPr>
      <p:sp>
        <p:nvSpPr>
          <p:cNvPr id="146" name="Google Shape;146;g10d1704f391_0_125:notes">
            <a:extLst>
              <a:ext uri="{FF2B5EF4-FFF2-40B4-BE49-F238E27FC236}">
                <a16:creationId xmlns:a16="http://schemas.microsoft.com/office/drawing/2014/main" id="{8AB2880C-39B7-4648-73EE-76ADC28BC970}"/>
              </a:ext>
            </a:extLst>
          </p:cNvPr>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g10d1704f391_0_125:notes">
            <a:extLst>
              <a:ext uri="{FF2B5EF4-FFF2-40B4-BE49-F238E27FC236}">
                <a16:creationId xmlns:a16="http://schemas.microsoft.com/office/drawing/2014/main" id="{E46B5F4F-5DDB-7D59-502C-67524BAA8FEC}"/>
              </a:ext>
            </a:extLst>
          </p:cNvPr>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588931" indent="-588931"/>
            <a:endParaRPr dirty="0"/>
          </a:p>
        </p:txBody>
      </p:sp>
      <p:sp>
        <p:nvSpPr>
          <p:cNvPr id="148" name="Google Shape;148;g10d1704f391_0_125:notes">
            <a:extLst>
              <a:ext uri="{FF2B5EF4-FFF2-40B4-BE49-F238E27FC236}">
                <a16:creationId xmlns:a16="http://schemas.microsoft.com/office/drawing/2014/main" id="{3F408BA4-5B78-F1F8-90CF-464A14FFA56D}"/>
              </a:ext>
            </a:extLst>
          </p:cNvPr>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11</a:t>
            </a:fld>
            <a:endParaRPr dirty="0"/>
          </a:p>
        </p:txBody>
      </p:sp>
    </p:spTree>
    <p:extLst>
      <p:ext uri="{BB962C8B-B14F-4D97-AF65-F5344CB8AC3E}">
        <p14:creationId xmlns:p14="http://schemas.microsoft.com/office/powerpoint/2010/main" val="2666704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sp>
        <p:nvSpPr>
          <p:cNvPr id="16" name="Google Shape;16;p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7" name="Google Shape;17;p2"/>
          <p:cNvSpPr txBox="1">
            <a:spLocks noGrp="1"/>
          </p:cNvSpPr>
          <p:nvPr>
            <p:ph type="subTitle" idx="1"/>
          </p:nvPr>
        </p:nvSpPr>
        <p:spPr>
          <a:xfrm>
            <a:off x="6256421" y="3002656"/>
            <a:ext cx="5548230" cy="418185"/>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2400"/>
              <a:buNone/>
              <a:defRPr sz="2400" b="0">
                <a:solidFill>
                  <a:srgbClr val="A5A5A5"/>
                </a:solidFill>
                <a:latin typeface="Helvetica Neue"/>
                <a:ea typeface="Helvetica Neue"/>
                <a:cs typeface="Helvetica Neue"/>
                <a:sym typeface="Helvetica Neue"/>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sp>
        <p:nvSpPr>
          <p:cNvPr id="18" name="Google Shape;18;p2"/>
          <p:cNvSpPr txBox="1">
            <a:spLocks noGrp="1"/>
          </p:cNvSpPr>
          <p:nvPr>
            <p:ph type="ctrTitle"/>
          </p:nvPr>
        </p:nvSpPr>
        <p:spPr>
          <a:xfrm>
            <a:off x="6256421" y="880901"/>
            <a:ext cx="5548231" cy="2022720"/>
          </a:xfrm>
          <a:prstGeom prst="rect">
            <a:avLst/>
          </a:prstGeom>
          <a:noFill/>
          <a:ln>
            <a:noFill/>
          </a:ln>
        </p:spPr>
        <p:txBody>
          <a:bodyPr spcFirstLastPara="1" wrap="square" lIns="91425" tIns="45700" rIns="91425" bIns="45700" anchor="t" anchorCtr="0">
            <a:normAutofit/>
          </a:bodyPr>
          <a:lstStyle>
            <a:lvl1pPr lvl="0" algn="l">
              <a:lnSpc>
                <a:spcPct val="80000"/>
              </a:lnSpc>
              <a:spcBef>
                <a:spcPts val="0"/>
              </a:spcBef>
              <a:spcAft>
                <a:spcPts val="0"/>
              </a:spcAft>
              <a:buClr>
                <a:srgbClr val="0053A0"/>
              </a:buClr>
              <a:buSzPts val="5200"/>
              <a:buFont typeface="Helvetica Neue"/>
              <a:buNone/>
              <a:defRPr sz="5200">
                <a:solidFill>
                  <a:srgbClr val="0053A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pic>
        <p:nvPicPr>
          <p:cNvPr id="19" name="Google Shape;19;p2"/>
          <p:cNvPicPr preferRelativeResize="0"/>
          <p:nvPr/>
        </p:nvPicPr>
        <p:blipFill rotWithShape="1">
          <a:blip r:embed="rId2">
            <a:alphaModFix/>
          </a:blip>
          <a:srcRect/>
          <a:stretch/>
        </p:blipFill>
        <p:spPr>
          <a:xfrm>
            <a:off x="932470" y="944300"/>
            <a:ext cx="4187480" cy="2454885"/>
          </a:xfrm>
          <a:prstGeom prst="rect">
            <a:avLst/>
          </a:prstGeom>
          <a:noFill/>
          <a:ln>
            <a:noFill/>
          </a:ln>
        </p:spPr>
      </p:pic>
      <p:cxnSp>
        <p:nvCxnSpPr>
          <p:cNvPr id="20" name="Google Shape;20;p2"/>
          <p:cNvCxnSpPr/>
          <p:nvPr/>
        </p:nvCxnSpPr>
        <p:spPr>
          <a:xfrm>
            <a:off x="5756409" y="918221"/>
            <a:ext cx="0" cy="2389420"/>
          </a:xfrm>
          <a:prstGeom prst="straightConnector1">
            <a:avLst/>
          </a:prstGeom>
          <a:noFill/>
          <a:ln w="9525" cap="flat" cmpd="sng">
            <a:solidFill>
              <a:srgbClr val="BFBFBF"/>
            </a:solidFill>
            <a:prstDash val="solid"/>
            <a:miter lim="800000"/>
            <a:headEnd type="none" w="sm" len="sm"/>
            <a:tailEnd type="none" w="sm" len="sm"/>
          </a:ln>
        </p:spPr>
      </p:cxnSp>
      <p:pic>
        <p:nvPicPr>
          <p:cNvPr id="21" name="Google Shape;21;p2"/>
          <p:cNvPicPr preferRelativeResize="0"/>
          <p:nvPr/>
        </p:nvPicPr>
        <p:blipFill rotWithShape="1">
          <a:blip r:embed="rId3">
            <a:alphaModFix/>
          </a:blip>
          <a:srcRect/>
          <a:stretch/>
        </p:blipFill>
        <p:spPr>
          <a:xfrm>
            <a:off x="0" y="3509210"/>
            <a:ext cx="12192000" cy="334879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Final Slide">
  <p:cSld name="Final Slide">
    <p:spTree>
      <p:nvGrpSpPr>
        <p:cNvPr id="1" name="Shape 74"/>
        <p:cNvGrpSpPr/>
        <p:nvPr/>
      </p:nvGrpSpPr>
      <p:grpSpPr>
        <a:xfrm>
          <a:off x="0" y="0"/>
          <a:ext cx="0" cy="0"/>
          <a:chOff x="0" y="0"/>
          <a:chExt cx="0" cy="0"/>
        </a:xfrm>
      </p:grpSpPr>
      <p:pic>
        <p:nvPicPr>
          <p:cNvPr id="75" name="Google Shape;75;p12"/>
          <p:cNvPicPr preferRelativeResize="0"/>
          <p:nvPr/>
        </p:nvPicPr>
        <p:blipFill rotWithShape="1">
          <a:blip r:embed="rId2">
            <a:alphaModFix/>
          </a:blip>
          <a:srcRect/>
          <a:stretch/>
        </p:blipFill>
        <p:spPr>
          <a:xfrm>
            <a:off x="1446143" y="2056380"/>
            <a:ext cx="3279913" cy="3279913"/>
          </a:xfrm>
          <a:prstGeom prst="rect">
            <a:avLst/>
          </a:prstGeom>
          <a:noFill/>
          <a:ln>
            <a:noFill/>
          </a:ln>
        </p:spPr>
      </p:pic>
      <p:sp>
        <p:nvSpPr>
          <p:cNvPr id="76" name="Google Shape;76;p12"/>
          <p:cNvSpPr/>
          <p:nvPr/>
        </p:nvSpPr>
        <p:spPr>
          <a:xfrm>
            <a:off x="0" y="0"/>
            <a:ext cx="12192000" cy="6858000"/>
          </a:xfrm>
          <a:prstGeom prst="rect">
            <a:avLst/>
          </a:prstGeom>
          <a:solidFill>
            <a:srgbClr val="A7193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77" name="Google Shape;77;p12"/>
          <p:cNvPicPr preferRelativeResize="0"/>
          <p:nvPr/>
        </p:nvPicPr>
        <p:blipFill rotWithShape="1">
          <a:blip r:embed="rId2">
            <a:alphaModFix/>
          </a:blip>
          <a:srcRect/>
          <a:stretch/>
        </p:blipFill>
        <p:spPr>
          <a:xfrm>
            <a:off x="4456043" y="1789043"/>
            <a:ext cx="3279913" cy="327991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 Positioning">
  <p:cSld name="Title Slide - Positioning">
    <p:spTree>
      <p:nvGrpSpPr>
        <p:cNvPr id="1" name="Shape 78"/>
        <p:cNvGrpSpPr/>
        <p:nvPr/>
      </p:nvGrpSpPr>
      <p:grpSpPr>
        <a:xfrm>
          <a:off x="0" y="0"/>
          <a:ext cx="0" cy="0"/>
          <a:chOff x="0" y="0"/>
          <a:chExt cx="0" cy="0"/>
        </a:xfrm>
      </p:grpSpPr>
      <p:sp>
        <p:nvSpPr>
          <p:cNvPr id="79" name="Google Shape;79;p1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80" name="Google Shape;80;p13"/>
          <p:cNvPicPr preferRelativeResize="0"/>
          <p:nvPr/>
        </p:nvPicPr>
        <p:blipFill rotWithShape="1">
          <a:blip r:embed="rId2">
            <a:alphaModFix/>
          </a:blip>
          <a:srcRect/>
          <a:stretch/>
        </p:blipFill>
        <p:spPr>
          <a:xfrm>
            <a:off x="932470" y="944300"/>
            <a:ext cx="4187480" cy="2454885"/>
          </a:xfrm>
          <a:prstGeom prst="rect">
            <a:avLst/>
          </a:prstGeom>
          <a:noFill/>
          <a:ln>
            <a:noFill/>
          </a:ln>
        </p:spPr>
      </p:pic>
      <p:cxnSp>
        <p:nvCxnSpPr>
          <p:cNvPr id="81" name="Google Shape;81;p13"/>
          <p:cNvCxnSpPr/>
          <p:nvPr/>
        </p:nvCxnSpPr>
        <p:spPr>
          <a:xfrm>
            <a:off x="5756409" y="918221"/>
            <a:ext cx="0" cy="2389420"/>
          </a:xfrm>
          <a:prstGeom prst="straightConnector1">
            <a:avLst/>
          </a:prstGeom>
          <a:noFill/>
          <a:ln w="9525" cap="flat" cmpd="sng">
            <a:solidFill>
              <a:srgbClr val="BFBFBF"/>
            </a:solidFill>
            <a:prstDash val="solid"/>
            <a:miter lim="800000"/>
            <a:headEnd type="none" w="sm" len="sm"/>
            <a:tailEnd type="none" w="sm" len="sm"/>
          </a:ln>
        </p:spPr>
      </p:cxnSp>
      <p:pic>
        <p:nvPicPr>
          <p:cNvPr id="82" name="Google Shape;82;p13"/>
          <p:cNvPicPr preferRelativeResize="0"/>
          <p:nvPr/>
        </p:nvPicPr>
        <p:blipFill rotWithShape="1">
          <a:blip r:embed="rId3">
            <a:alphaModFix/>
          </a:blip>
          <a:srcRect/>
          <a:stretch/>
        </p:blipFill>
        <p:spPr>
          <a:xfrm>
            <a:off x="6392106" y="917745"/>
            <a:ext cx="4836915" cy="2389896"/>
          </a:xfrm>
          <a:prstGeom prst="rect">
            <a:avLst/>
          </a:prstGeom>
          <a:noFill/>
          <a:ln>
            <a:noFill/>
          </a:ln>
        </p:spPr>
      </p:pic>
      <p:pic>
        <p:nvPicPr>
          <p:cNvPr id="83" name="Google Shape;83;p13"/>
          <p:cNvPicPr preferRelativeResize="0"/>
          <p:nvPr/>
        </p:nvPicPr>
        <p:blipFill rotWithShape="1">
          <a:blip r:embed="rId4">
            <a:alphaModFix/>
          </a:blip>
          <a:srcRect/>
          <a:stretch/>
        </p:blipFill>
        <p:spPr>
          <a:xfrm>
            <a:off x="0" y="3509210"/>
            <a:ext cx="12192000" cy="334879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4"/>
        <p:cNvGrpSpPr/>
        <p:nvPr/>
      </p:nvGrpSpPr>
      <p:grpSpPr>
        <a:xfrm>
          <a:off x="0" y="0"/>
          <a:ext cx="0" cy="0"/>
          <a:chOff x="0" y="0"/>
          <a:chExt cx="0" cy="0"/>
        </a:xfrm>
      </p:grpSpPr>
      <p:sp>
        <p:nvSpPr>
          <p:cNvPr id="85" name="Google Shape;85;p14"/>
          <p:cNvSpPr txBox="1">
            <a:spLocks noGrp="1"/>
          </p:cNvSpPr>
          <p:nvPr>
            <p:ph type="title"/>
          </p:nvPr>
        </p:nvSpPr>
        <p:spPr>
          <a:xfrm>
            <a:off x="0" y="3"/>
            <a:ext cx="12192000" cy="1550502"/>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A7193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86" name="Google Shape;86;p14"/>
          <p:cNvSpPr txBox="1">
            <a:spLocks noGrp="1"/>
          </p:cNvSpPr>
          <p:nvPr>
            <p:ph type="body" idx="1"/>
          </p:nvPr>
        </p:nvSpPr>
        <p:spPr>
          <a:xfrm>
            <a:off x="433136" y="1550506"/>
            <a:ext cx="5586664" cy="418437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87" name="Google Shape;87;p14"/>
          <p:cNvSpPr txBox="1">
            <a:spLocks noGrp="1"/>
          </p:cNvSpPr>
          <p:nvPr>
            <p:ph type="body" idx="2"/>
          </p:nvPr>
        </p:nvSpPr>
        <p:spPr>
          <a:xfrm>
            <a:off x="6172199" y="1550505"/>
            <a:ext cx="5638801" cy="418437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88" name="Google Shape;88;p14"/>
          <p:cNvSpPr txBox="1">
            <a:spLocks noGrp="1"/>
          </p:cNvSpPr>
          <p:nvPr>
            <p:ph type="dt" idx="10"/>
          </p:nvPr>
        </p:nvSpPr>
        <p:spPr>
          <a:xfrm>
            <a:off x="1394996" y="6343565"/>
            <a:ext cx="1760286"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9" name="Google Shape;89;p14"/>
          <p:cNvSpPr txBox="1">
            <a:spLocks noGrp="1"/>
          </p:cNvSpPr>
          <p:nvPr>
            <p:ph type="ftr" idx="11"/>
          </p:nvPr>
        </p:nvSpPr>
        <p:spPr>
          <a:xfrm>
            <a:off x="4038600" y="6343565"/>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90" name="Google Shape;90;p14"/>
          <p:cNvSpPr txBox="1">
            <a:spLocks noGrp="1"/>
          </p:cNvSpPr>
          <p:nvPr>
            <p:ph type="sldNum" idx="12"/>
          </p:nvPr>
        </p:nvSpPr>
        <p:spPr>
          <a:xfrm>
            <a:off x="11229021" y="6314654"/>
            <a:ext cx="57563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0" y="1"/>
            <a:ext cx="12192000" cy="1586752"/>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A7193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93" name="Google Shape;93;p15"/>
          <p:cNvSpPr txBox="1">
            <a:spLocks noGrp="1"/>
          </p:cNvSpPr>
          <p:nvPr>
            <p:ph type="body" idx="1"/>
          </p:nvPr>
        </p:nvSpPr>
        <p:spPr>
          <a:xfrm>
            <a:off x="433136" y="1586753"/>
            <a:ext cx="5564439"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800"/>
              <a:buNone/>
              <a:defRPr sz="2800" b="1">
                <a:solidFill>
                  <a:srgbClr val="A71930"/>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94" name="Google Shape;94;p15"/>
          <p:cNvSpPr txBox="1">
            <a:spLocks noGrp="1"/>
          </p:cNvSpPr>
          <p:nvPr>
            <p:ph type="body" idx="2"/>
          </p:nvPr>
        </p:nvSpPr>
        <p:spPr>
          <a:xfrm>
            <a:off x="433136" y="2410666"/>
            <a:ext cx="5564439" cy="334892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95" name="Google Shape;95;p15"/>
          <p:cNvSpPr txBox="1">
            <a:spLocks noGrp="1"/>
          </p:cNvSpPr>
          <p:nvPr>
            <p:ph type="body" idx="3"/>
          </p:nvPr>
        </p:nvSpPr>
        <p:spPr>
          <a:xfrm>
            <a:off x="6172200" y="1586753"/>
            <a:ext cx="563880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800"/>
              <a:buNone/>
              <a:defRPr sz="2800" b="1">
                <a:solidFill>
                  <a:srgbClr val="A71930"/>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96" name="Google Shape;96;p15"/>
          <p:cNvSpPr txBox="1">
            <a:spLocks noGrp="1"/>
          </p:cNvSpPr>
          <p:nvPr>
            <p:ph type="body" idx="4"/>
          </p:nvPr>
        </p:nvSpPr>
        <p:spPr>
          <a:xfrm>
            <a:off x="6172199" y="2410666"/>
            <a:ext cx="5638801" cy="334892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97" name="Google Shape;97;p15"/>
          <p:cNvSpPr txBox="1">
            <a:spLocks noGrp="1"/>
          </p:cNvSpPr>
          <p:nvPr>
            <p:ph type="dt" idx="10"/>
          </p:nvPr>
        </p:nvSpPr>
        <p:spPr>
          <a:xfrm>
            <a:off x="1394996" y="6343565"/>
            <a:ext cx="1760286"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98" name="Google Shape;98;p15"/>
          <p:cNvSpPr txBox="1">
            <a:spLocks noGrp="1"/>
          </p:cNvSpPr>
          <p:nvPr>
            <p:ph type="ftr" idx="11"/>
          </p:nvPr>
        </p:nvSpPr>
        <p:spPr>
          <a:xfrm>
            <a:off x="4038600" y="6343565"/>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99" name="Google Shape;99;p15"/>
          <p:cNvSpPr txBox="1">
            <a:spLocks noGrp="1"/>
          </p:cNvSpPr>
          <p:nvPr>
            <p:ph type="sldNum" idx="12"/>
          </p:nvPr>
        </p:nvSpPr>
        <p:spPr>
          <a:xfrm>
            <a:off x="11229021" y="6314654"/>
            <a:ext cx="57563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0"/>
        <p:cNvGrpSpPr/>
        <p:nvPr/>
      </p:nvGrpSpPr>
      <p:grpSpPr>
        <a:xfrm>
          <a:off x="0" y="0"/>
          <a:ext cx="0" cy="0"/>
          <a:chOff x="0" y="0"/>
          <a:chExt cx="0" cy="0"/>
        </a:xfrm>
      </p:grpSpPr>
      <p:sp>
        <p:nvSpPr>
          <p:cNvPr id="101" name="Google Shape;101;p16"/>
          <p:cNvSpPr txBox="1">
            <a:spLocks noGrp="1"/>
          </p:cNvSpPr>
          <p:nvPr>
            <p:ph type="title"/>
          </p:nvPr>
        </p:nvSpPr>
        <p:spPr>
          <a:xfrm>
            <a:off x="0" y="3"/>
            <a:ext cx="12192000" cy="1559856"/>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A7193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02" name="Google Shape;102;p16"/>
          <p:cNvSpPr txBox="1">
            <a:spLocks noGrp="1"/>
          </p:cNvSpPr>
          <p:nvPr>
            <p:ph type="dt" idx="10"/>
          </p:nvPr>
        </p:nvSpPr>
        <p:spPr>
          <a:xfrm>
            <a:off x="1394996" y="6343565"/>
            <a:ext cx="1760286"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03" name="Google Shape;103;p16"/>
          <p:cNvSpPr txBox="1">
            <a:spLocks noGrp="1"/>
          </p:cNvSpPr>
          <p:nvPr>
            <p:ph type="ftr" idx="11"/>
          </p:nvPr>
        </p:nvSpPr>
        <p:spPr>
          <a:xfrm>
            <a:off x="4038600" y="6343565"/>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04" name="Google Shape;104;p16"/>
          <p:cNvSpPr txBox="1">
            <a:spLocks noGrp="1"/>
          </p:cNvSpPr>
          <p:nvPr>
            <p:ph type="sldNum" idx="12"/>
          </p:nvPr>
        </p:nvSpPr>
        <p:spPr>
          <a:xfrm>
            <a:off x="11229021" y="6314654"/>
            <a:ext cx="57563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05"/>
        <p:cNvGrpSpPr/>
        <p:nvPr/>
      </p:nvGrpSpPr>
      <p:grpSpPr>
        <a:xfrm>
          <a:off x="0" y="0"/>
          <a:ext cx="0" cy="0"/>
          <a:chOff x="0" y="0"/>
          <a:chExt cx="0" cy="0"/>
        </a:xfrm>
      </p:grpSpPr>
      <p:sp>
        <p:nvSpPr>
          <p:cNvPr id="106" name="Google Shape;106;p17"/>
          <p:cNvSpPr txBox="1">
            <a:spLocks noGrp="1"/>
          </p:cNvSpPr>
          <p:nvPr>
            <p:ph type="dt" idx="10"/>
          </p:nvPr>
        </p:nvSpPr>
        <p:spPr>
          <a:xfrm>
            <a:off x="1394996" y="6343565"/>
            <a:ext cx="1760286"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07" name="Google Shape;107;p17"/>
          <p:cNvSpPr txBox="1">
            <a:spLocks noGrp="1"/>
          </p:cNvSpPr>
          <p:nvPr>
            <p:ph type="ftr" idx="11"/>
          </p:nvPr>
        </p:nvSpPr>
        <p:spPr>
          <a:xfrm>
            <a:off x="4038600" y="6343565"/>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08" name="Google Shape;108;p17"/>
          <p:cNvSpPr txBox="1">
            <a:spLocks noGrp="1"/>
          </p:cNvSpPr>
          <p:nvPr>
            <p:ph type="sldNum" idx="12"/>
          </p:nvPr>
        </p:nvSpPr>
        <p:spPr>
          <a:xfrm>
            <a:off x="11229021" y="6314654"/>
            <a:ext cx="57563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ransition Slide #5">
  <p:cSld name="Transition Slide #5">
    <p:spTree>
      <p:nvGrpSpPr>
        <p:cNvPr id="1" name="Shape 65"/>
        <p:cNvGrpSpPr/>
        <p:nvPr/>
      </p:nvGrpSpPr>
      <p:grpSpPr>
        <a:xfrm>
          <a:off x="0" y="0"/>
          <a:ext cx="0" cy="0"/>
          <a:chOff x="0" y="0"/>
          <a:chExt cx="0" cy="0"/>
        </a:xfrm>
      </p:grpSpPr>
      <p:sp>
        <p:nvSpPr>
          <p:cNvPr id="66" name="Google Shape;66;p10"/>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67" name="Google Shape;67;p10"/>
          <p:cNvPicPr preferRelativeResize="0"/>
          <p:nvPr/>
        </p:nvPicPr>
        <p:blipFill rotWithShape="1">
          <a:blip r:embed="rId2">
            <a:alphaModFix/>
          </a:blip>
          <a:srcRect/>
          <a:stretch/>
        </p:blipFill>
        <p:spPr>
          <a:xfrm>
            <a:off x="1" y="0"/>
            <a:ext cx="12191999" cy="6858000"/>
          </a:xfrm>
          <a:prstGeom prst="rect">
            <a:avLst/>
          </a:prstGeom>
          <a:noFill/>
          <a:ln>
            <a:noFill/>
          </a:ln>
        </p:spPr>
      </p:pic>
      <p:sp>
        <p:nvSpPr>
          <p:cNvPr id="68" name="Google Shape;68;p10"/>
          <p:cNvSpPr txBox="1">
            <a:spLocks noGrp="1"/>
          </p:cNvSpPr>
          <p:nvPr>
            <p:ph type="title"/>
          </p:nvPr>
        </p:nvSpPr>
        <p:spPr>
          <a:xfrm>
            <a:off x="3785936" y="1113321"/>
            <a:ext cx="8406063" cy="161383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0000"/>
              <a:buFont typeface="Helvetica Neue"/>
              <a:buNone/>
              <a:defRPr sz="10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pic>
        <p:nvPicPr>
          <p:cNvPr id="69" name="Google Shape;69;p10"/>
          <p:cNvPicPr preferRelativeResize="0"/>
          <p:nvPr/>
        </p:nvPicPr>
        <p:blipFill rotWithShape="1">
          <a:blip r:embed="rId3">
            <a:alphaModFix/>
          </a:blip>
          <a:srcRect/>
          <a:stretch/>
        </p:blipFill>
        <p:spPr>
          <a:xfrm>
            <a:off x="1168509" y="1113322"/>
            <a:ext cx="1613836" cy="1613836"/>
          </a:xfrm>
          <a:prstGeom prst="rect">
            <a:avLst/>
          </a:prstGeom>
          <a:noFill/>
          <a:ln>
            <a:noFill/>
          </a:ln>
        </p:spPr>
      </p:pic>
      <p:cxnSp>
        <p:nvCxnSpPr>
          <p:cNvPr id="70" name="Google Shape;70;p10"/>
          <p:cNvCxnSpPr/>
          <p:nvPr/>
        </p:nvCxnSpPr>
        <p:spPr>
          <a:xfrm>
            <a:off x="3390218" y="1113322"/>
            <a:ext cx="6446" cy="1613836"/>
          </a:xfrm>
          <a:prstGeom prst="straightConnector1">
            <a:avLst/>
          </a:prstGeom>
          <a:noFill/>
          <a:ln w="9525" cap="flat" cmpd="sng">
            <a:solidFill>
              <a:schemeClr val="lt1"/>
            </a:solidFill>
            <a:prstDash val="solid"/>
            <a:miter lim="800000"/>
            <a:headEnd type="none" w="sm" len="sm"/>
            <a:tailEnd type="none" w="sm" len="sm"/>
          </a:ln>
        </p:spPr>
      </p:cxnSp>
    </p:spTree>
    <p:extLst>
      <p:ext uri="{BB962C8B-B14F-4D97-AF65-F5344CB8AC3E}">
        <p14:creationId xmlns:p14="http://schemas.microsoft.com/office/powerpoint/2010/main" val="2847979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genda Slide">
  <p:cSld name="Agenda Slide">
    <p:spTree>
      <p:nvGrpSpPr>
        <p:cNvPr id="1" name="Shape 22"/>
        <p:cNvGrpSpPr/>
        <p:nvPr/>
      </p:nvGrpSpPr>
      <p:grpSpPr>
        <a:xfrm>
          <a:off x="0" y="0"/>
          <a:ext cx="0" cy="0"/>
          <a:chOff x="0" y="0"/>
          <a:chExt cx="0" cy="0"/>
        </a:xfrm>
      </p:grpSpPr>
      <p:pic>
        <p:nvPicPr>
          <p:cNvPr id="23" name="Google Shape;23;p3"/>
          <p:cNvPicPr preferRelativeResize="0"/>
          <p:nvPr/>
        </p:nvPicPr>
        <p:blipFill rotWithShape="1">
          <a:blip r:embed="rId2">
            <a:alphaModFix/>
          </a:blip>
          <a:srcRect/>
          <a:stretch/>
        </p:blipFill>
        <p:spPr>
          <a:xfrm>
            <a:off x="1446143" y="2056380"/>
            <a:ext cx="3279913" cy="3279913"/>
          </a:xfrm>
          <a:prstGeom prst="rect">
            <a:avLst/>
          </a:prstGeom>
          <a:noFill/>
          <a:ln>
            <a:noFill/>
          </a:ln>
        </p:spPr>
      </p:pic>
      <p:sp>
        <p:nvSpPr>
          <p:cNvPr id="24" name="Google Shape;24;p3"/>
          <p:cNvSpPr/>
          <p:nvPr/>
        </p:nvSpPr>
        <p:spPr>
          <a:xfrm>
            <a:off x="0" y="0"/>
            <a:ext cx="12192000" cy="6858000"/>
          </a:xfrm>
          <a:prstGeom prst="rect">
            <a:avLst/>
          </a:prstGeom>
          <a:solidFill>
            <a:srgbClr val="A7193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5" name="Google Shape;25;p3"/>
          <p:cNvSpPr txBox="1">
            <a:spLocks noGrp="1"/>
          </p:cNvSpPr>
          <p:nvPr>
            <p:ph type="title"/>
          </p:nvPr>
        </p:nvSpPr>
        <p:spPr>
          <a:xfrm>
            <a:off x="0" y="3"/>
            <a:ext cx="12192000" cy="1550502"/>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5400"/>
              <a:buFont typeface="Helvetica Neue"/>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6" name="Google Shape;26;p3"/>
          <p:cNvSpPr txBox="1">
            <a:spLocks noGrp="1"/>
          </p:cNvSpPr>
          <p:nvPr>
            <p:ph type="body" idx="1"/>
          </p:nvPr>
        </p:nvSpPr>
        <p:spPr>
          <a:xfrm>
            <a:off x="6172199" y="2056380"/>
            <a:ext cx="5638802" cy="4120583"/>
          </a:xfrm>
          <a:prstGeom prst="rect">
            <a:avLst/>
          </a:prstGeom>
          <a:noFill/>
          <a:ln>
            <a:noFill/>
          </a:ln>
        </p:spPr>
        <p:txBody>
          <a:bodyPr spcFirstLastPara="1" wrap="square" lIns="91425" tIns="45700" rIns="91425" bIns="45700" anchor="t" anchorCtr="0">
            <a:normAutofit/>
          </a:bodyPr>
          <a:lstStyle>
            <a:lvl1pPr marL="457200" lvl="0" indent="-482600" algn="l">
              <a:lnSpc>
                <a:spcPct val="90000"/>
              </a:lnSpc>
              <a:spcBef>
                <a:spcPts val="1000"/>
              </a:spcBef>
              <a:spcAft>
                <a:spcPts val="0"/>
              </a:spcAft>
              <a:buClr>
                <a:schemeClr val="lt1"/>
              </a:buClr>
              <a:buSzPts val="4000"/>
              <a:buChar char="•"/>
              <a:defRPr sz="4000">
                <a:solidFill>
                  <a:schemeClr val="lt1"/>
                </a:solidFill>
              </a:defRPr>
            </a:lvl1pPr>
            <a:lvl2pPr marL="914400" lvl="1" indent="-457200" algn="l">
              <a:lnSpc>
                <a:spcPct val="90000"/>
              </a:lnSpc>
              <a:spcBef>
                <a:spcPts val="500"/>
              </a:spcBef>
              <a:spcAft>
                <a:spcPts val="0"/>
              </a:spcAft>
              <a:buClr>
                <a:schemeClr val="lt1"/>
              </a:buClr>
              <a:buSzPts val="3600"/>
              <a:buChar char="•"/>
              <a:defRPr sz="3600">
                <a:solidFill>
                  <a:schemeClr val="lt1"/>
                </a:solidFill>
              </a:defRPr>
            </a:lvl2pPr>
            <a:lvl3pPr marL="1371600" lvl="2" indent="-431800" algn="l">
              <a:lnSpc>
                <a:spcPct val="90000"/>
              </a:lnSpc>
              <a:spcBef>
                <a:spcPts val="500"/>
              </a:spcBef>
              <a:spcAft>
                <a:spcPts val="0"/>
              </a:spcAft>
              <a:buClr>
                <a:schemeClr val="lt1"/>
              </a:buClr>
              <a:buSzPts val="3200"/>
              <a:buChar char="•"/>
              <a:defRPr sz="3200">
                <a:solidFill>
                  <a:schemeClr val="lt1"/>
                </a:solidFill>
              </a:defRPr>
            </a:lvl3pPr>
            <a:lvl4pPr marL="1828800" lvl="3" indent="-406400" algn="l">
              <a:lnSpc>
                <a:spcPct val="90000"/>
              </a:lnSpc>
              <a:spcBef>
                <a:spcPts val="500"/>
              </a:spcBef>
              <a:spcAft>
                <a:spcPts val="0"/>
              </a:spcAft>
              <a:buClr>
                <a:schemeClr val="lt1"/>
              </a:buClr>
              <a:buSzPts val="2800"/>
              <a:buChar char="•"/>
              <a:defRPr sz="2800">
                <a:solidFill>
                  <a:schemeClr val="lt1"/>
                </a:solidFill>
              </a:defRPr>
            </a:lvl4pPr>
            <a:lvl5pPr marL="2286000" lvl="4" indent="-406400" algn="l">
              <a:lnSpc>
                <a:spcPct val="90000"/>
              </a:lnSpc>
              <a:spcBef>
                <a:spcPts val="500"/>
              </a:spcBef>
              <a:spcAft>
                <a:spcPts val="0"/>
              </a:spcAft>
              <a:buClr>
                <a:schemeClr val="lt1"/>
              </a:buClr>
              <a:buSzPts val="2800"/>
              <a:buChar char="•"/>
              <a:defRPr sz="28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pic>
        <p:nvPicPr>
          <p:cNvPr id="27" name="Google Shape;27;p3"/>
          <p:cNvPicPr preferRelativeResize="0"/>
          <p:nvPr/>
        </p:nvPicPr>
        <p:blipFill rotWithShape="1">
          <a:blip r:embed="rId2">
            <a:alphaModFix/>
          </a:blip>
          <a:srcRect/>
          <a:stretch/>
        </p:blipFill>
        <p:spPr>
          <a:xfrm>
            <a:off x="1446143" y="2056380"/>
            <a:ext cx="3279913" cy="327991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ransition Slide #1">
  <p:cSld name="Transition Slide #1">
    <p:spTree>
      <p:nvGrpSpPr>
        <p:cNvPr id="1" name="Shape 28"/>
        <p:cNvGrpSpPr/>
        <p:nvPr/>
      </p:nvGrpSpPr>
      <p:grpSpPr>
        <a:xfrm>
          <a:off x="0" y="0"/>
          <a:ext cx="0" cy="0"/>
          <a:chOff x="0" y="0"/>
          <a:chExt cx="0" cy="0"/>
        </a:xfrm>
      </p:grpSpPr>
      <p:sp>
        <p:nvSpPr>
          <p:cNvPr id="29" name="Google Shape;29;p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30" name="Google Shape;30;p4"/>
          <p:cNvPicPr preferRelativeResize="0"/>
          <p:nvPr/>
        </p:nvPicPr>
        <p:blipFill rotWithShape="1">
          <a:blip r:embed="rId2">
            <a:alphaModFix amt="85000"/>
          </a:blip>
          <a:srcRect/>
          <a:stretch/>
        </p:blipFill>
        <p:spPr>
          <a:xfrm>
            <a:off x="0" y="-1"/>
            <a:ext cx="12192000" cy="6864349"/>
          </a:xfrm>
          <a:prstGeom prst="rect">
            <a:avLst/>
          </a:prstGeom>
          <a:noFill/>
          <a:ln>
            <a:noFill/>
          </a:ln>
        </p:spPr>
      </p:pic>
      <p:sp>
        <p:nvSpPr>
          <p:cNvPr id="31" name="Google Shape;31;p4"/>
          <p:cNvSpPr txBox="1">
            <a:spLocks noGrp="1"/>
          </p:cNvSpPr>
          <p:nvPr>
            <p:ph type="title"/>
          </p:nvPr>
        </p:nvSpPr>
        <p:spPr>
          <a:xfrm>
            <a:off x="3785936" y="1113323"/>
            <a:ext cx="8406063" cy="161383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0000"/>
              <a:buFont typeface="Helvetica Neue"/>
              <a:buNone/>
              <a:defRPr sz="10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pic>
        <p:nvPicPr>
          <p:cNvPr id="32" name="Google Shape;32;p4"/>
          <p:cNvPicPr preferRelativeResize="0"/>
          <p:nvPr/>
        </p:nvPicPr>
        <p:blipFill rotWithShape="1">
          <a:blip r:embed="rId3">
            <a:alphaModFix/>
          </a:blip>
          <a:srcRect/>
          <a:stretch/>
        </p:blipFill>
        <p:spPr>
          <a:xfrm>
            <a:off x="1168509" y="1113322"/>
            <a:ext cx="1613836" cy="1613836"/>
          </a:xfrm>
          <a:prstGeom prst="rect">
            <a:avLst/>
          </a:prstGeom>
          <a:noFill/>
          <a:ln>
            <a:noFill/>
          </a:ln>
        </p:spPr>
      </p:pic>
      <p:cxnSp>
        <p:nvCxnSpPr>
          <p:cNvPr id="33" name="Google Shape;33;p4"/>
          <p:cNvCxnSpPr/>
          <p:nvPr/>
        </p:nvCxnSpPr>
        <p:spPr>
          <a:xfrm>
            <a:off x="3390218" y="1113322"/>
            <a:ext cx="6446" cy="1613836"/>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4"/>
        <p:cNvGrpSpPr/>
        <p:nvPr/>
      </p:nvGrpSpPr>
      <p:grpSpPr>
        <a:xfrm>
          <a:off x="0" y="0"/>
          <a:ext cx="0" cy="0"/>
          <a:chOff x="0" y="0"/>
          <a:chExt cx="0" cy="0"/>
        </a:xfrm>
      </p:grpSpPr>
      <p:sp>
        <p:nvSpPr>
          <p:cNvPr id="35" name="Google Shape;35;p5"/>
          <p:cNvSpPr txBox="1">
            <a:spLocks noGrp="1"/>
          </p:cNvSpPr>
          <p:nvPr>
            <p:ph type="body" idx="1"/>
          </p:nvPr>
        </p:nvSpPr>
        <p:spPr>
          <a:xfrm>
            <a:off x="433136" y="1550505"/>
            <a:ext cx="11377865" cy="433285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36" name="Google Shape;36;p5"/>
          <p:cNvSpPr txBox="1">
            <a:spLocks noGrp="1"/>
          </p:cNvSpPr>
          <p:nvPr>
            <p:ph type="dt" idx="10"/>
          </p:nvPr>
        </p:nvSpPr>
        <p:spPr>
          <a:xfrm>
            <a:off x="1394996" y="6343565"/>
            <a:ext cx="1760286"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37" name="Google Shape;37;p5"/>
          <p:cNvSpPr txBox="1">
            <a:spLocks noGrp="1"/>
          </p:cNvSpPr>
          <p:nvPr>
            <p:ph type="ftr" idx="11"/>
          </p:nvPr>
        </p:nvSpPr>
        <p:spPr>
          <a:xfrm>
            <a:off x="4038600" y="6343565"/>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38" name="Google Shape;38;p5"/>
          <p:cNvSpPr txBox="1">
            <a:spLocks noGrp="1"/>
          </p:cNvSpPr>
          <p:nvPr>
            <p:ph type="sldNum" idx="12"/>
          </p:nvPr>
        </p:nvSpPr>
        <p:spPr>
          <a:xfrm>
            <a:off x="11229021" y="6314654"/>
            <a:ext cx="57563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dirty="0"/>
          </a:p>
        </p:txBody>
      </p:sp>
      <p:sp>
        <p:nvSpPr>
          <p:cNvPr id="39" name="Google Shape;39;p5"/>
          <p:cNvSpPr txBox="1">
            <a:spLocks noGrp="1"/>
          </p:cNvSpPr>
          <p:nvPr>
            <p:ph type="title"/>
          </p:nvPr>
        </p:nvSpPr>
        <p:spPr>
          <a:xfrm>
            <a:off x="0" y="3"/>
            <a:ext cx="12191999" cy="1550502"/>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A71930"/>
              </a:buClr>
              <a:buSzPts val="5400"/>
              <a:buFont typeface="Helvetica Neue"/>
              <a:buNone/>
              <a:defRPr>
                <a:solidFill>
                  <a:srgbClr val="A7193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 Alt" type="obj">
  <p:cSld name="OBJECT">
    <p:spTree>
      <p:nvGrpSpPr>
        <p:cNvPr id="1" name="Shape 40"/>
        <p:cNvGrpSpPr/>
        <p:nvPr/>
      </p:nvGrpSpPr>
      <p:grpSpPr>
        <a:xfrm>
          <a:off x="0" y="0"/>
          <a:ext cx="0" cy="0"/>
          <a:chOff x="0" y="0"/>
          <a:chExt cx="0" cy="0"/>
        </a:xfrm>
      </p:grpSpPr>
      <p:sp>
        <p:nvSpPr>
          <p:cNvPr id="41" name="Google Shape;41;p6"/>
          <p:cNvSpPr/>
          <p:nvPr/>
        </p:nvSpPr>
        <p:spPr>
          <a:xfrm>
            <a:off x="0" y="0"/>
            <a:ext cx="12192000" cy="1550505"/>
          </a:xfrm>
          <a:prstGeom prst="rect">
            <a:avLst/>
          </a:prstGeom>
          <a:solidFill>
            <a:srgbClr val="A7193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42" name="Google Shape;42;p6"/>
          <p:cNvSpPr txBox="1">
            <a:spLocks noGrp="1"/>
          </p:cNvSpPr>
          <p:nvPr>
            <p:ph type="title"/>
          </p:nvPr>
        </p:nvSpPr>
        <p:spPr>
          <a:xfrm>
            <a:off x="0" y="3"/>
            <a:ext cx="12192000" cy="1550502"/>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5400"/>
              <a:buFont typeface="Helvetica Neue"/>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3" name="Google Shape;43;p6"/>
          <p:cNvSpPr txBox="1">
            <a:spLocks noGrp="1"/>
          </p:cNvSpPr>
          <p:nvPr>
            <p:ph type="body" idx="1"/>
          </p:nvPr>
        </p:nvSpPr>
        <p:spPr>
          <a:xfrm>
            <a:off x="433136" y="1973179"/>
            <a:ext cx="11377865" cy="391017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44" name="Google Shape;44;p6"/>
          <p:cNvSpPr txBox="1">
            <a:spLocks noGrp="1"/>
          </p:cNvSpPr>
          <p:nvPr>
            <p:ph type="dt" idx="10"/>
          </p:nvPr>
        </p:nvSpPr>
        <p:spPr>
          <a:xfrm>
            <a:off x="1394996" y="6343565"/>
            <a:ext cx="1760286"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5" name="Google Shape;45;p6"/>
          <p:cNvSpPr txBox="1">
            <a:spLocks noGrp="1"/>
          </p:cNvSpPr>
          <p:nvPr>
            <p:ph type="ftr" idx="11"/>
          </p:nvPr>
        </p:nvSpPr>
        <p:spPr>
          <a:xfrm>
            <a:off x="4038600" y="6359607"/>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6" name="Google Shape;46;p6"/>
          <p:cNvSpPr txBox="1">
            <a:spLocks noGrp="1"/>
          </p:cNvSpPr>
          <p:nvPr>
            <p:ph type="sldNum" idx="12"/>
          </p:nvPr>
        </p:nvSpPr>
        <p:spPr>
          <a:xfrm>
            <a:off x="11229021" y="6314654"/>
            <a:ext cx="57563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ransition Slide #3">
  <p:cSld name="Transition Slide #3">
    <p:spTree>
      <p:nvGrpSpPr>
        <p:cNvPr id="1" name="Shape 47"/>
        <p:cNvGrpSpPr/>
        <p:nvPr/>
      </p:nvGrpSpPr>
      <p:grpSpPr>
        <a:xfrm>
          <a:off x="0" y="0"/>
          <a:ext cx="0" cy="0"/>
          <a:chOff x="0" y="0"/>
          <a:chExt cx="0" cy="0"/>
        </a:xfrm>
      </p:grpSpPr>
      <p:sp>
        <p:nvSpPr>
          <p:cNvPr id="48" name="Google Shape;48;p7"/>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49" name="Google Shape;49;p7"/>
          <p:cNvPicPr preferRelativeResize="0"/>
          <p:nvPr/>
        </p:nvPicPr>
        <p:blipFill rotWithShape="1">
          <a:blip r:embed="rId2">
            <a:alphaModFix amt="85000"/>
          </a:blip>
          <a:srcRect/>
          <a:stretch/>
        </p:blipFill>
        <p:spPr>
          <a:xfrm>
            <a:off x="0" y="-1"/>
            <a:ext cx="12192000" cy="6858001"/>
          </a:xfrm>
          <a:prstGeom prst="rect">
            <a:avLst/>
          </a:prstGeom>
          <a:noFill/>
          <a:ln>
            <a:noFill/>
          </a:ln>
        </p:spPr>
      </p:pic>
      <p:sp>
        <p:nvSpPr>
          <p:cNvPr id="50" name="Google Shape;50;p7"/>
          <p:cNvSpPr txBox="1">
            <a:spLocks noGrp="1"/>
          </p:cNvSpPr>
          <p:nvPr>
            <p:ph type="title"/>
          </p:nvPr>
        </p:nvSpPr>
        <p:spPr>
          <a:xfrm>
            <a:off x="3785936" y="1113323"/>
            <a:ext cx="8406063" cy="161383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0000"/>
              <a:buFont typeface="Helvetica Neue"/>
              <a:buNone/>
              <a:defRPr sz="10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pic>
        <p:nvPicPr>
          <p:cNvPr id="51" name="Google Shape;51;p7"/>
          <p:cNvPicPr preferRelativeResize="0"/>
          <p:nvPr/>
        </p:nvPicPr>
        <p:blipFill rotWithShape="1">
          <a:blip r:embed="rId3">
            <a:alphaModFix/>
          </a:blip>
          <a:srcRect/>
          <a:stretch/>
        </p:blipFill>
        <p:spPr>
          <a:xfrm>
            <a:off x="1168509" y="1113322"/>
            <a:ext cx="1613836" cy="1613836"/>
          </a:xfrm>
          <a:prstGeom prst="rect">
            <a:avLst/>
          </a:prstGeom>
          <a:noFill/>
          <a:ln>
            <a:noFill/>
          </a:ln>
        </p:spPr>
      </p:pic>
      <p:cxnSp>
        <p:nvCxnSpPr>
          <p:cNvPr id="52" name="Google Shape;52;p7"/>
          <p:cNvCxnSpPr/>
          <p:nvPr/>
        </p:nvCxnSpPr>
        <p:spPr>
          <a:xfrm>
            <a:off x="3390218" y="1113322"/>
            <a:ext cx="6446" cy="1613836"/>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ransition Slide #2">
  <p:cSld name="Transition Slide #2">
    <p:spTree>
      <p:nvGrpSpPr>
        <p:cNvPr id="1" name="Shape 53"/>
        <p:cNvGrpSpPr/>
        <p:nvPr/>
      </p:nvGrpSpPr>
      <p:grpSpPr>
        <a:xfrm>
          <a:off x="0" y="0"/>
          <a:ext cx="0" cy="0"/>
          <a:chOff x="0" y="0"/>
          <a:chExt cx="0" cy="0"/>
        </a:xfrm>
      </p:grpSpPr>
      <p:sp>
        <p:nvSpPr>
          <p:cNvPr id="54" name="Google Shape;54;p8"/>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55" name="Google Shape;55;p8"/>
          <p:cNvPicPr preferRelativeResize="0"/>
          <p:nvPr/>
        </p:nvPicPr>
        <p:blipFill rotWithShape="1">
          <a:blip r:embed="rId2">
            <a:alphaModFix amt="85000"/>
          </a:blip>
          <a:srcRect/>
          <a:stretch/>
        </p:blipFill>
        <p:spPr>
          <a:xfrm>
            <a:off x="0" y="0"/>
            <a:ext cx="12192000" cy="6858000"/>
          </a:xfrm>
          <a:prstGeom prst="rect">
            <a:avLst/>
          </a:prstGeom>
          <a:noFill/>
          <a:ln>
            <a:noFill/>
          </a:ln>
        </p:spPr>
      </p:pic>
      <p:sp>
        <p:nvSpPr>
          <p:cNvPr id="56" name="Google Shape;56;p8"/>
          <p:cNvSpPr txBox="1">
            <a:spLocks noGrp="1"/>
          </p:cNvSpPr>
          <p:nvPr>
            <p:ph type="title"/>
          </p:nvPr>
        </p:nvSpPr>
        <p:spPr>
          <a:xfrm>
            <a:off x="3785936" y="1113323"/>
            <a:ext cx="8406063" cy="161383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0000"/>
              <a:buFont typeface="Helvetica Neue"/>
              <a:buNone/>
              <a:defRPr sz="10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pic>
        <p:nvPicPr>
          <p:cNvPr id="57" name="Google Shape;57;p8"/>
          <p:cNvPicPr preferRelativeResize="0"/>
          <p:nvPr/>
        </p:nvPicPr>
        <p:blipFill rotWithShape="1">
          <a:blip r:embed="rId3">
            <a:alphaModFix/>
          </a:blip>
          <a:srcRect/>
          <a:stretch/>
        </p:blipFill>
        <p:spPr>
          <a:xfrm>
            <a:off x="1168509" y="1113322"/>
            <a:ext cx="1613836" cy="1613836"/>
          </a:xfrm>
          <a:prstGeom prst="rect">
            <a:avLst/>
          </a:prstGeom>
          <a:noFill/>
          <a:ln>
            <a:noFill/>
          </a:ln>
        </p:spPr>
      </p:pic>
      <p:cxnSp>
        <p:nvCxnSpPr>
          <p:cNvPr id="58" name="Google Shape;58;p8"/>
          <p:cNvCxnSpPr/>
          <p:nvPr/>
        </p:nvCxnSpPr>
        <p:spPr>
          <a:xfrm>
            <a:off x="3390218" y="1113322"/>
            <a:ext cx="6446" cy="1613836"/>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ransition Slide #4">
  <p:cSld name="Transition Slide #4">
    <p:spTree>
      <p:nvGrpSpPr>
        <p:cNvPr id="1" name="Shape 59"/>
        <p:cNvGrpSpPr/>
        <p:nvPr/>
      </p:nvGrpSpPr>
      <p:grpSpPr>
        <a:xfrm>
          <a:off x="0" y="0"/>
          <a:ext cx="0" cy="0"/>
          <a:chOff x="0" y="0"/>
          <a:chExt cx="0" cy="0"/>
        </a:xfrm>
      </p:grpSpPr>
      <p:sp>
        <p:nvSpPr>
          <p:cNvPr id="60" name="Google Shape;60;p9"/>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61" name="Google Shape;61;p9"/>
          <p:cNvPicPr preferRelativeResize="0"/>
          <p:nvPr/>
        </p:nvPicPr>
        <p:blipFill rotWithShape="1">
          <a:blip r:embed="rId2">
            <a:alphaModFix amt="85000"/>
          </a:blip>
          <a:srcRect/>
          <a:stretch/>
        </p:blipFill>
        <p:spPr>
          <a:xfrm>
            <a:off x="0" y="0"/>
            <a:ext cx="12192000" cy="6858000"/>
          </a:xfrm>
          <a:prstGeom prst="rect">
            <a:avLst/>
          </a:prstGeom>
          <a:noFill/>
          <a:ln>
            <a:noFill/>
          </a:ln>
        </p:spPr>
      </p:pic>
      <p:sp>
        <p:nvSpPr>
          <p:cNvPr id="62" name="Google Shape;62;p9"/>
          <p:cNvSpPr txBox="1">
            <a:spLocks noGrp="1"/>
          </p:cNvSpPr>
          <p:nvPr>
            <p:ph type="title"/>
          </p:nvPr>
        </p:nvSpPr>
        <p:spPr>
          <a:xfrm>
            <a:off x="3785936" y="1113323"/>
            <a:ext cx="8406063" cy="161383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0000"/>
              <a:buFont typeface="Helvetica Neue"/>
              <a:buNone/>
              <a:defRPr sz="10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pic>
        <p:nvPicPr>
          <p:cNvPr id="63" name="Google Shape;63;p9"/>
          <p:cNvPicPr preferRelativeResize="0"/>
          <p:nvPr/>
        </p:nvPicPr>
        <p:blipFill rotWithShape="1">
          <a:blip r:embed="rId3">
            <a:alphaModFix/>
          </a:blip>
          <a:srcRect/>
          <a:stretch/>
        </p:blipFill>
        <p:spPr>
          <a:xfrm>
            <a:off x="1168509" y="1113322"/>
            <a:ext cx="1613836" cy="1613836"/>
          </a:xfrm>
          <a:prstGeom prst="rect">
            <a:avLst/>
          </a:prstGeom>
          <a:noFill/>
          <a:ln>
            <a:noFill/>
          </a:ln>
        </p:spPr>
      </p:pic>
      <p:cxnSp>
        <p:nvCxnSpPr>
          <p:cNvPr id="64" name="Google Shape;64;p9"/>
          <p:cNvCxnSpPr/>
          <p:nvPr/>
        </p:nvCxnSpPr>
        <p:spPr>
          <a:xfrm>
            <a:off x="3390218" y="1113322"/>
            <a:ext cx="6446" cy="1613836"/>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 Mountains Only">
  <p:cSld name="Title Slide - Mountains Only">
    <p:spTree>
      <p:nvGrpSpPr>
        <p:cNvPr id="1" name="Shape 71"/>
        <p:cNvGrpSpPr/>
        <p:nvPr/>
      </p:nvGrpSpPr>
      <p:grpSpPr>
        <a:xfrm>
          <a:off x="0" y="0"/>
          <a:ext cx="0" cy="0"/>
          <a:chOff x="0" y="0"/>
          <a:chExt cx="0" cy="0"/>
        </a:xfrm>
      </p:grpSpPr>
      <p:sp>
        <p:nvSpPr>
          <p:cNvPr id="72" name="Google Shape;72;p1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73" name="Google Shape;73;p11"/>
          <p:cNvPicPr preferRelativeResize="0"/>
          <p:nvPr/>
        </p:nvPicPr>
        <p:blipFill rotWithShape="1">
          <a:blip r:embed="rId2">
            <a:alphaModFix/>
          </a:blip>
          <a:srcRect/>
          <a:stretch/>
        </p:blipFill>
        <p:spPr>
          <a:xfrm>
            <a:off x="0" y="3509210"/>
            <a:ext cx="12192000" cy="334879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p:cNvPicPr preferRelativeResize="0"/>
          <p:nvPr/>
        </p:nvPicPr>
        <p:blipFill rotWithShape="1">
          <a:blip r:embed="rId18">
            <a:alphaModFix/>
          </a:blip>
          <a:srcRect/>
          <a:stretch/>
        </p:blipFill>
        <p:spPr>
          <a:xfrm>
            <a:off x="1" y="5807226"/>
            <a:ext cx="12192000" cy="1050774"/>
          </a:xfrm>
          <a:prstGeom prst="rect">
            <a:avLst/>
          </a:prstGeom>
          <a:noFill/>
          <a:ln>
            <a:noFill/>
          </a:ln>
        </p:spPr>
      </p:pic>
      <p:sp>
        <p:nvSpPr>
          <p:cNvPr id="11" name="Google Shape;11;p1"/>
          <p:cNvSpPr txBox="1">
            <a:spLocks noGrp="1"/>
          </p:cNvSpPr>
          <p:nvPr>
            <p:ph type="title"/>
          </p:nvPr>
        </p:nvSpPr>
        <p:spPr>
          <a:xfrm>
            <a:off x="0" y="3"/>
            <a:ext cx="12192000" cy="1550502"/>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rgbClr val="A71930"/>
              </a:buClr>
              <a:buSzPts val="5400"/>
              <a:buFont typeface="Helvetica Neue"/>
              <a:buNone/>
              <a:defRPr sz="5400" b="1" i="0" u="none" strike="noStrike" cap="none">
                <a:solidFill>
                  <a:srgbClr val="A71930"/>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body" idx="1"/>
          </p:nvPr>
        </p:nvSpPr>
        <p:spPr>
          <a:xfrm>
            <a:off x="433136" y="1550505"/>
            <a:ext cx="11377865" cy="4332853"/>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90000"/>
              </a:lnSpc>
              <a:spcBef>
                <a:spcPts val="1000"/>
              </a:spcBef>
              <a:spcAft>
                <a:spcPts val="0"/>
              </a:spcAft>
              <a:buClr>
                <a:srgbClr val="A71930"/>
              </a:buClr>
              <a:buSzPts val="3600"/>
              <a:buFont typeface="Arial"/>
              <a:buChar char="•"/>
              <a:defRPr sz="3600" b="0" i="0" u="none" strike="noStrike" cap="none">
                <a:solidFill>
                  <a:srgbClr val="595959"/>
                </a:solidFill>
                <a:latin typeface="Helvetica Neue"/>
                <a:ea typeface="Helvetica Neue"/>
                <a:cs typeface="Helvetica Neue"/>
                <a:sym typeface="Helvetica Neue"/>
              </a:defRPr>
            </a:lvl1pPr>
            <a:lvl2pPr marL="914400" marR="0" lvl="1" indent="-431800" algn="l" rtl="0">
              <a:lnSpc>
                <a:spcPct val="90000"/>
              </a:lnSpc>
              <a:spcBef>
                <a:spcPts val="500"/>
              </a:spcBef>
              <a:spcAft>
                <a:spcPts val="0"/>
              </a:spcAft>
              <a:buClr>
                <a:srgbClr val="A71930"/>
              </a:buClr>
              <a:buSzPts val="3200"/>
              <a:buFont typeface="Arial"/>
              <a:buChar char="•"/>
              <a:defRPr sz="3200" b="0" i="0" u="none" strike="noStrike" cap="none">
                <a:solidFill>
                  <a:srgbClr val="595959"/>
                </a:solidFill>
                <a:latin typeface="Helvetica Neue"/>
                <a:ea typeface="Helvetica Neue"/>
                <a:cs typeface="Helvetica Neue"/>
                <a:sym typeface="Helvetica Neue"/>
              </a:defRPr>
            </a:lvl2pPr>
            <a:lvl3pPr marL="1371600" marR="0" lvl="2" indent="-406400" algn="l" rtl="0">
              <a:lnSpc>
                <a:spcPct val="90000"/>
              </a:lnSpc>
              <a:spcBef>
                <a:spcPts val="500"/>
              </a:spcBef>
              <a:spcAft>
                <a:spcPts val="0"/>
              </a:spcAft>
              <a:buClr>
                <a:srgbClr val="A71930"/>
              </a:buClr>
              <a:buSzPts val="2800"/>
              <a:buFont typeface="Arial"/>
              <a:buChar char="•"/>
              <a:defRPr sz="2800" b="0" i="0" u="none" strike="noStrike" cap="none">
                <a:solidFill>
                  <a:srgbClr val="595959"/>
                </a:solidFill>
                <a:latin typeface="Helvetica Neue"/>
                <a:ea typeface="Helvetica Neue"/>
                <a:cs typeface="Helvetica Neue"/>
                <a:sym typeface="Helvetica Neue"/>
              </a:defRPr>
            </a:lvl3pPr>
            <a:lvl4pPr marL="1828800" marR="0" lvl="3" indent="-381000" algn="l" rtl="0">
              <a:lnSpc>
                <a:spcPct val="90000"/>
              </a:lnSpc>
              <a:spcBef>
                <a:spcPts val="500"/>
              </a:spcBef>
              <a:spcAft>
                <a:spcPts val="0"/>
              </a:spcAft>
              <a:buClr>
                <a:srgbClr val="A71930"/>
              </a:buClr>
              <a:buSzPts val="2400"/>
              <a:buFont typeface="Arial"/>
              <a:buChar char="•"/>
              <a:defRPr sz="2400" b="0" i="0" u="none" strike="noStrike" cap="none">
                <a:solidFill>
                  <a:srgbClr val="595959"/>
                </a:solidFill>
                <a:latin typeface="Helvetica Neue"/>
                <a:ea typeface="Helvetica Neue"/>
                <a:cs typeface="Helvetica Neue"/>
                <a:sym typeface="Helvetica Neue"/>
              </a:defRPr>
            </a:lvl4pPr>
            <a:lvl5pPr marL="2286000" marR="0" lvl="4" indent="-381000" algn="l" rtl="0">
              <a:lnSpc>
                <a:spcPct val="90000"/>
              </a:lnSpc>
              <a:spcBef>
                <a:spcPts val="500"/>
              </a:spcBef>
              <a:spcAft>
                <a:spcPts val="0"/>
              </a:spcAft>
              <a:buClr>
                <a:srgbClr val="A71930"/>
              </a:buClr>
              <a:buSzPts val="2400"/>
              <a:buFont typeface="Arial"/>
              <a:buChar char="•"/>
              <a:defRPr sz="2400" b="0" i="0" u="none" strike="noStrike" cap="none">
                <a:solidFill>
                  <a:srgbClr val="595959"/>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sldNum" idx="12"/>
          </p:nvPr>
        </p:nvSpPr>
        <p:spPr>
          <a:xfrm>
            <a:off x="11229021" y="6314654"/>
            <a:ext cx="575630"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b="1" i="0" u="none" strike="noStrike" cap="none">
                <a:solidFill>
                  <a:schemeClr val="lt1"/>
                </a:solidFill>
                <a:latin typeface="Helvetica Neue"/>
                <a:ea typeface="Helvetica Neue"/>
                <a:cs typeface="Helvetica Neue"/>
                <a:sym typeface="Helvetica Neue"/>
              </a:defRPr>
            </a:lvl1pPr>
            <a:lvl2pPr marL="0" marR="0" lvl="1" indent="0" algn="ctr" rtl="0">
              <a:spcBef>
                <a:spcPts val="0"/>
              </a:spcBef>
              <a:buNone/>
              <a:defRPr sz="1200" b="1" i="0" u="none" strike="noStrike" cap="none">
                <a:solidFill>
                  <a:schemeClr val="lt1"/>
                </a:solidFill>
                <a:latin typeface="Helvetica Neue"/>
                <a:ea typeface="Helvetica Neue"/>
                <a:cs typeface="Helvetica Neue"/>
                <a:sym typeface="Helvetica Neue"/>
              </a:defRPr>
            </a:lvl2pPr>
            <a:lvl3pPr marL="0" marR="0" lvl="2" indent="0" algn="ctr" rtl="0">
              <a:spcBef>
                <a:spcPts val="0"/>
              </a:spcBef>
              <a:buNone/>
              <a:defRPr sz="1200" b="1" i="0" u="none" strike="noStrike" cap="none">
                <a:solidFill>
                  <a:schemeClr val="lt1"/>
                </a:solidFill>
                <a:latin typeface="Helvetica Neue"/>
                <a:ea typeface="Helvetica Neue"/>
                <a:cs typeface="Helvetica Neue"/>
                <a:sym typeface="Helvetica Neue"/>
              </a:defRPr>
            </a:lvl3pPr>
            <a:lvl4pPr marL="0" marR="0" lvl="3" indent="0" algn="ctr" rtl="0">
              <a:spcBef>
                <a:spcPts val="0"/>
              </a:spcBef>
              <a:buNone/>
              <a:defRPr sz="1200" b="1" i="0" u="none" strike="noStrike" cap="none">
                <a:solidFill>
                  <a:schemeClr val="lt1"/>
                </a:solidFill>
                <a:latin typeface="Helvetica Neue"/>
                <a:ea typeface="Helvetica Neue"/>
                <a:cs typeface="Helvetica Neue"/>
                <a:sym typeface="Helvetica Neue"/>
              </a:defRPr>
            </a:lvl4pPr>
            <a:lvl5pPr marL="0" marR="0" lvl="4" indent="0" algn="ctr" rtl="0">
              <a:spcBef>
                <a:spcPts val="0"/>
              </a:spcBef>
              <a:buNone/>
              <a:defRPr sz="1200" b="1" i="0" u="none" strike="noStrike" cap="none">
                <a:solidFill>
                  <a:schemeClr val="lt1"/>
                </a:solidFill>
                <a:latin typeface="Helvetica Neue"/>
                <a:ea typeface="Helvetica Neue"/>
                <a:cs typeface="Helvetica Neue"/>
                <a:sym typeface="Helvetica Neue"/>
              </a:defRPr>
            </a:lvl5pPr>
            <a:lvl6pPr marL="0" marR="0" lvl="5" indent="0" algn="ctr" rtl="0">
              <a:spcBef>
                <a:spcPts val="0"/>
              </a:spcBef>
              <a:buNone/>
              <a:defRPr sz="1200" b="1" i="0" u="none" strike="noStrike" cap="none">
                <a:solidFill>
                  <a:schemeClr val="lt1"/>
                </a:solidFill>
                <a:latin typeface="Helvetica Neue"/>
                <a:ea typeface="Helvetica Neue"/>
                <a:cs typeface="Helvetica Neue"/>
                <a:sym typeface="Helvetica Neue"/>
              </a:defRPr>
            </a:lvl6pPr>
            <a:lvl7pPr marL="0" marR="0" lvl="6" indent="0" algn="ctr" rtl="0">
              <a:spcBef>
                <a:spcPts val="0"/>
              </a:spcBef>
              <a:buNone/>
              <a:defRPr sz="1200" b="1" i="0" u="none" strike="noStrike" cap="none">
                <a:solidFill>
                  <a:schemeClr val="lt1"/>
                </a:solidFill>
                <a:latin typeface="Helvetica Neue"/>
                <a:ea typeface="Helvetica Neue"/>
                <a:cs typeface="Helvetica Neue"/>
                <a:sym typeface="Helvetica Neue"/>
              </a:defRPr>
            </a:lvl7pPr>
            <a:lvl8pPr marL="0" marR="0" lvl="7" indent="0" algn="ctr" rtl="0">
              <a:spcBef>
                <a:spcPts val="0"/>
              </a:spcBef>
              <a:buNone/>
              <a:defRPr sz="1200" b="1" i="0" u="none" strike="noStrike" cap="none">
                <a:solidFill>
                  <a:schemeClr val="lt1"/>
                </a:solidFill>
                <a:latin typeface="Helvetica Neue"/>
                <a:ea typeface="Helvetica Neue"/>
                <a:cs typeface="Helvetica Neue"/>
                <a:sym typeface="Helvetica Neue"/>
              </a:defRPr>
            </a:lvl8pPr>
            <a:lvl9pPr marL="0" marR="0" lvl="8" indent="0" algn="ctr" rtl="0">
              <a:spcBef>
                <a:spcPts val="0"/>
              </a:spcBef>
              <a:buNone/>
              <a:defRPr sz="1200" b="1" i="0" u="none" strike="noStrike" cap="none">
                <a:solidFill>
                  <a:schemeClr val="lt1"/>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dirty="0"/>
          </a:p>
        </p:txBody>
      </p:sp>
      <p:pic>
        <p:nvPicPr>
          <p:cNvPr id="14" name="Google Shape;14;p1"/>
          <p:cNvPicPr preferRelativeResize="0"/>
          <p:nvPr/>
        </p:nvPicPr>
        <p:blipFill rotWithShape="1">
          <a:blip r:embed="rId19">
            <a:alphaModFix/>
          </a:blip>
          <a:srcRect/>
          <a:stretch/>
        </p:blipFill>
        <p:spPr>
          <a:xfrm>
            <a:off x="384233" y="5929991"/>
            <a:ext cx="578746" cy="57874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 id="2147483660" r:id="rId12"/>
    <p:sldLayoutId id="2147483661" r:id="rId13"/>
    <p:sldLayoutId id="2147483662" r:id="rId14"/>
    <p:sldLayoutId id="2147483663" r:id="rId15"/>
    <p:sldLayoutId id="2147483665" r:id="rId16"/>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mailto:support@clearimpact.com"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8" Type="http://schemas.openxmlformats.org/officeDocument/2006/relationships/hyperlink" Target="https://support.clearimpact.com/en/survey-forms-survey-overview-folder" TargetMode="External"/><Relationship Id="rId3" Type="http://schemas.openxmlformats.org/officeDocument/2006/relationships/hyperlink" Target="https://support.clearimpact.com/en/compyle-release-notes-form-logic-rules-survey-management-february-2024" TargetMode="External"/><Relationship Id="rId7" Type="http://schemas.openxmlformats.org/officeDocument/2006/relationships/hyperlink" Target="https://support.clearimpact.com/en/form-logic-troubleshooting"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hyperlink" Target="https://support.clearimpact.com/en/form-logic-tips-tricks" TargetMode="External"/><Relationship Id="rId5" Type="http://schemas.openxmlformats.org/officeDocument/2006/relationships/hyperlink" Target="https://support.clearimpact.com/en/form-logic-rules-conditional-logic-for-survey-forms-and-note-forms" TargetMode="External"/><Relationship Id="rId4" Type="http://schemas.openxmlformats.org/officeDocument/2006/relationships/hyperlink" Target="https://support.clearimpact.com/en/compyle-implementation-field-types" TargetMode="External"/><Relationship Id="rId9" Type="http://schemas.openxmlformats.org/officeDocument/2006/relationships/hyperlink" Target="https://support.clearimpact.com/en/form-message"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8"/>
          <p:cNvSpPr txBox="1">
            <a:spLocks noGrp="1"/>
          </p:cNvSpPr>
          <p:nvPr>
            <p:ph type="subTitle" idx="1"/>
          </p:nvPr>
        </p:nvSpPr>
        <p:spPr>
          <a:xfrm>
            <a:off x="5745018" y="2750820"/>
            <a:ext cx="6059634" cy="1564390"/>
          </a:xfrm>
          <a:prstGeom prst="rect">
            <a:avLst/>
          </a:prstGeom>
          <a:noFill/>
          <a:ln>
            <a:noFill/>
          </a:ln>
        </p:spPr>
        <p:txBody>
          <a:bodyPr spcFirstLastPara="1" wrap="square" lIns="91425" tIns="45700" rIns="91425" bIns="45700" anchor="t" anchorCtr="0">
            <a:normAutofit/>
          </a:bodyPr>
          <a:lstStyle/>
          <a:p>
            <a:pPr marL="0" lvl="0" indent="0" rtl="0">
              <a:lnSpc>
                <a:spcPct val="90000"/>
              </a:lnSpc>
              <a:spcBef>
                <a:spcPts val="0"/>
              </a:spcBef>
              <a:spcAft>
                <a:spcPts val="0"/>
              </a:spcAft>
              <a:buSzPts val="2400"/>
              <a:buNone/>
            </a:pPr>
            <a:r>
              <a:rPr lang="en-US" i="1" dirty="0"/>
              <a:t>Form Logic Rules, Form Management Folder, Communication Tools,</a:t>
            </a:r>
          </a:p>
          <a:p>
            <a:pPr marL="0" lvl="0" indent="0" algn="r" rtl="0">
              <a:lnSpc>
                <a:spcPct val="90000"/>
              </a:lnSpc>
              <a:spcBef>
                <a:spcPts val="0"/>
              </a:spcBef>
              <a:spcAft>
                <a:spcPts val="0"/>
              </a:spcAft>
              <a:buSzPts val="2400"/>
              <a:buNone/>
            </a:pPr>
            <a:endParaRPr lang="en-US" dirty="0"/>
          </a:p>
          <a:p>
            <a:pPr marL="0" lvl="0" indent="0" algn="r" rtl="0">
              <a:lnSpc>
                <a:spcPct val="90000"/>
              </a:lnSpc>
              <a:spcBef>
                <a:spcPts val="0"/>
              </a:spcBef>
              <a:spcAft>
                <a:spcPts val="0"/>
              </a:spcAft>
              <a:buSzPts val="2400"/>
              <a:buNone/>
            </a:pPr>
            <a:r>
              <a:rPr lang="en-US" dirty="0"/>
              <a:t>February 2024</a:t>
            </a:r>
            <a:endParaRPr dirty="0"/>
          </a:p>
        </p:txBody>
      </p:sp>
      <p:sp>
        <p:nvSpPr>
          <p:cNvPr id="114" name="Google Shape;114;p18"/>
          <p:cNvSpPr txBox="1">
            <a:spLocks noGrp="1"/>
          </p:cNvSpPr>
          <p:nvPr>
            <p:ph type="ctrTitle"/>
          </p:nvPr>
        </p:nvSpPr>
        <p:spPr>
          <a:xfrm>
            <a:off x="5843847" y="402706"/>
            <a:ext cx="6431280" cy="2285999"/>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Clr>
                <a:srgbClr val="0053A0"/>
              </a:buClr>
              <a:buSzPct val="86988"/>
              <a:buFont typeface="Helvetica Neue"/>
              <a:buNone/>
            </a:pPr>
            <a:r>
              <a:rPr lang="en-US" sz="5977" dirty="0"/>
              <a:t>Compyle</a:t>
            </a:r>
            <a:br>
              <a:rPr lang="en-US" sz="5977" dirty="0"/>
            </a:br>
            <a:r>
              <a:rPr lang="en-US" sz="2000" dirty="0"/>
              <a:t> </a:t>
            </a:r>
            <a:br>
              <a:rPr lang="en-US" sz="5977" dirty="0"/>
            </a:br>
            <a:r>
              <a:rPr lang="en-US" sz="4000" dirty="0"/>
              <a:t>Form Logic &amp; Form Management Layout</a:t>
            </a:r>
            <a:endParaRPr sz="4000" dirty="0"/>
          </a:p>
        </p:txBody>
      </p:sp>
      <p:pic>
        <p:nvPicPr>
          <p:cNvPr id="115" name="Google Shape;115;p1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rot="20537043">
            <a:off x="2018785" y="3436653"/>
            <a:ext cx="1018282" cy="8682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
          <a:extLst>
            <a:ext uri="{FF2B5EF4-FFF2-40B4-BE49-F238E27FC236}">
              <a16:creationId xmlns:a16="http://schemas.microsoft.com/office/drawing/2014/main" id="{8346CE53-585F-5E55-74FE-F7CB73D99F09}"/>
            </a:ext>
          </a:extLst>
        </p:cNvPr>
        <p:cNvGrpSpPr/>
        <p:nvPr/>
      </p:nvGrpSpPr>
      <p:grpSpPr>
        <a:xfrm>
          <a:off x="0" y="0"/>
          <a:ext cx="0" cy="0"/>
          <a:chOff x="0" y="0"/>
          <a:chExt cx="0" cy="0"/>
        </a:xfrm>
      </p:grpSpPr>
      <p:sp>
        <p:nvSpPr>
          <p:cNvPr id="150" name="Google Shape;150;p23">
            <a:extLst>
              <a:ext uri="{FF2B5EF4-FFF2-40B4-BE49-F238E27FC236}">
                <a16:creationId xmlns:a16="http://schemas.microsoft.com/office/drawing/2014/main" id="{2B24E12F-8E8C-907A-5713-AFE7740C489E}"/>
              </a:ext>
            </a:extLst>
          </p:cNvPr>
          <p:cNvSpPr txBox="1">
            <a:spLocks noGrp="1"/>
          </p:cNvSpPr>
          <p:nvPr>
            <p:ph type="body" idx="1"/>
          </p:nvPr>
        </p:nvSpPr>
        <p:spPr>
          <a:xfrm>
            <a:off x="572385" y="839668"/>
            <a:ext cx="11047230" cy="1606275"/>
          </a:xfrm>
          <a:prstGeom prst="rect">
            <a:avLst/>
          </a:prstGeom>
          <a:noFill/>
          <a:ln>
            <a:noFill/>
          </a:ln>
        </p:spPr>
        <p:txBody>
          <a:bodyPr spcFirstLastPara="1" wrap="square" lIns="274320" tIns="45700" rIns="91425" bIns="45700" numCol="2" anchor="t" anchorCtr="0">
            <a:noAutofit/>
          </a:bodyPr>
          <a:lstStyle/>
          <a:p>
            <a:pPr marL="91440" lvl="1" indent="-171450">
              <a:lnSpc>
                <a:spcPct val="150000"/>
              </a:lnSpc>
              <a:spcBef>
                <a:spcPts val="0"/>
              </a:spcBef>
              <a:spcAft>
                <a:spcPts val="200"/>
              </a:spcAft>
              <a:buSzPct val="80000"/>
            </a:pPr>
            <a:r>
              <a:rPr lang="en-US" sz="2000" b="1" dirty="0"/>
              <a:t>View</a:t>
            </a:r>
            <a:r>
              <a:rPr lang="en-US" sz="2000" dirty="0"/>
              <a:t> all instances of the survey or note form</a:t>
            </a:r>
          </a:p>
          <a:p>
            <a:pPr marL="91440" lvl="1" indent="-171450">
              <a:lnSpc>
                <a:spcPct val="150000"/>
              </a:lnSpc>
              <a:spcBef>
                <a:spcPts val="0"/>
              </a:spcBef>
              <a:spcAft>
                <a:spcPts val="200"/>
              </a:spcAft>
              <a:buSzPct val="80000"/>
            </a:pPr>
            <a:r>
              <a:rPr lang="en-US" sz="2000" b="1" dirty="0"/>
              <a:t>Start All</a:t>
            </a:r>
            <a:r>
              <a:rPr lang="en-US" sz="2000" dirty="0"/>
              <a:t> Pending instances</a:t>
            </a:r>
          </a:p>
          <a:p>
            <a:pPr marL="91440" lvl="1" indent="-171450">
              <a:lnSpc>
                <a:spcPct val="150000"/>
              </a:lnSpc>
              <a:spcBef>
                <a:spcPts val="0"/>
              </a:spcBef>
              <a:spcAft>
                <a:spcPts val="200"/>
              </a:spcAft>
              <a:buSzPct val="80000"/>
            </a:pPr>
            <a:r>
              <a:rPr lang="en-US" sz="2000" b="1" dirty="0"/>
              <a:t>Close All</a:t>
            </a:r>
            <a:r>
              <a:rPr lang="en-US" sz="2000" dirty="0"/>
              <a:t> in Progress instances</a:t>
            </a:r>
          </a:p>
          <a:p>
            <a:pPr marL="91440" lvl="1" indent="-171450">
              <a:lnSpc>
                <a:spcPct val="150000"/>
              </a:lnSpc>
              <a:spcBef>
                <a:spcPts val="0"/>
              </a:spcBef>
              <a:spcAft>
                <a:spcPts val="200"/>
              </a:spcAft>
              <a:buSzPct val="80000"/>
            </a:pPr>
            <a:r>
              <a:rPr lang="en-US" sz="2000" b="1" dirty="0"/>
              <a:t>Add New</a:t>
            </a:r>
            <a:r>
              <a:rPr lang="en-US" sz="2000" dirty="0"/>
              <a:t> instance</a:t>
            </a:r>
          </a:p>
          <a:p>
            <a:pPr marL="91440" lvl="1" indent="-171450">
              <a:lnSpc>
                <a:spcPct val="150000"/>
              </a:lnSpc>
              <a:spcBef>
                <a:spcPts val="0"/>
              </a:spcBef>
              <a:spcAft>
                <a:spcPts val="200"/>
              </a:spcAft>
              <a:buSzPct val="80000"/>
            </a:pPr>
            <a:r>
              <a:rPr lang="en-US" sz="2000" b="1" dirty="0"/>
              <a:t>See</a:t>
            </a:r>
            <a:r>
              <a:rPr lang="en-US" sz="2000" dirty="0"/>
              <a:t> </a:t>
            </a:r>
            <a:r>
              <a:rPr lang="en-US" sz="2000" b="1" dirty="0"/>
              <a:t>Pending Responders </a:t>
            </a:r>
            <a:r>
              <a:rPr lang="en-US" sz="2000" dirty="0"/>
              <a:t>waiting to be accepted before their response displays</a:t>
            </a:r>
          </a:p>
        </p:txBody>
      </p:sp>
      <p:sp>
        <p:nvSpPr>
          <p:cNvPr id="151" name="Google Shape;151;p23">
            <a:extLst>
              <a:ext uri="{FF2B5EF4-FFF2-40B4-BE49-F238E27FC236}">
                <a16:creationId xmlns:a16="http://schemas.microsoft.com/office/drawing/2014/main" id="{B5BA1F21-7C08-CFFA-1286-B6DAE90F152A}"/>
              </a:ext>
            </a:extLst>
          </p:cNvPr>
          <p:cNvSpPr txBox="1">
            <a:spLocks noGrp="1"/>
          </p:cNvSpPr>
          <p:nvPr>
            <p:ph type="title"/>
          </p:nvPr>
        </p:nvSpPr>
        <p:spPr>
          <a:xfrm>
            <a:off x="329608" y="68414"/>
            <a:ext cx="11047229" cy="63355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A71930"/>
              </a:buClr>
              <a:buSzPts val="5400"/>
              <a:buFont typeface="Helvetica Neue"/>
              <a:buNone/>
            </a:pPr>
            <a:r>
              <a:rPr lang="en-US" sz="4400" dirty="0"/>
              <a:t>Instances Tab</a:t>
            </a:r>
          </a:p>
        </p:txBody>
      </p:sp>
      <p:pic>
        <p:nvPicPr>
          <p:cNvPr id="5" name="Picture 4">
            <a:extLst>
              <a:ext uri="{FF2B5EF4-FFF2-40B4-BE49-F238E27FC236}">
                <a16:creationId xmlns:a16="http://schemas.microsoft.com/office/drawing/2014/main" id="{5302B2C0-E696-FD23-B4D8-58A8009F577D}"/>
              </a:ext>
            </a:extLst>
          </p:cNvPr>
          <p:cNvPicPr>
            <a:picLocks noChangeAspect="1"/>
          </p:cNvPicPr>
          <p:nvPr/>
        </p:nvPicPr>
        <p:blipFill>
          <a:blip r:embed="rId3"/>
          <a:stretch>
            <a:fillRect/>
          </a:stretch>
        </p:blipFill>
        <p:spPr>
          <a:xfrm>
            <a:off x="1810578" y="2583647"/>
            <a:ext cx="8085287" cy="3741264"/>
          </a:xfrm>
          <a:prstGeom prst="rect">
            <a:avLst/>
          </a:prstGeom>
        </p:spPr>
      </p:pic>
    </p:spTree>
    <p:extLst>
      <p:ext uri="{BB962C8B-B14F-4D97-AF65-F5344CB8AC3E}">
        <p14:creationId xmlns:p14="http://schemas.microsoft.com/office/powerpoint/2010/main" val="1600705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9">
          <a:extLst>
            <a:ext uri="{FF2B5EF4-FFF2-40B4-BE49-F238E27FC236}">
              <a16:creationId xmlns:a16="http://schemas.microsoft.com/office/drawing/2014/main" id="{AA402836-12FF-7857-A356-57E7E0DB3D10}"/>
            </a:ext>
          </a:extLst>
        </p:cNvPr>
        <p:cNvGrpSpPr/>
        <p:nvPr/>
      </p:nvGrpSpPr>
      <p:grpSpPr>
        <a:xfrm>
          <a:off x="0" y="0"/>
          <a:ext cx="0" cy="0"/>
          <a:chOff x="0" y="0"/>
          <a:chExt cx="0" cy="0"/>
        </a:xfrm>
      </p:grpSpPr>
      <p:sp>
        <p:nvSpPr>
          <p:cNvPr id="150" name="Google Shape;150;p23">
            <a:extLst>
              <a:ext uri="{FF2B5EF4-FFF2-40B4-BE49-F238E27FC236}">
                <a16:creationId xmlns:a16="http://schemas.microsoft.com/office/drawing/2014/main" id="{C3FF7C5F-F966-7E64-EBB7-BF88B2D4F42F}"/>
              </a:ext>
            </a:extLst>
          </p:cNvPr>
          <p:cNvSpPr txBox="1">
            <a:spLocks noGrp="1"/>
          </p:cNvSpPr>
          <p:nvPr>
            <p:ph type="body" idx="1"/>
          </p:nvPr>
        </p:nvSpPr>
        <p:spPr>
          <a:xfrm>
            <a:off x="0" y="871681"/>
            <a:ext cx="4207934" cy="5118571"/>
          </a:xfrm>
          <a:prstGeom prst="rect">
            <a:avLst/>
          </a:prstGeom>
          <a:noFill/>
          <a:ln>
            <a:noFill/>
          </a:ln>
        </p:spPr>
        <p:txBody>
          <a:bodyPr spcFirstLastPara="1" wrap="square" lIns="274320" tIns="45700" rIns="91425" bIns="45700" numCol="1" anchor="t" anchorCtr="0">
            <a:noAutofit/>
          </a:bodyPr>
          <a:lstStyle/>
          <a:p>
            <a:pPr marL="91440" lvl="1" indent="-171450">
              <a:lnSpc>
                <a:spcPct val="150000"/>
              </a:lnSpc>
              <a:spcBef>
                <a:spcPts val="0"/>
              </a:spcBef>
              <a:spcAft>
                <a:spcPts val="200"/>
              </a:spcAft>
              <a:buSzPct val="80000"/>
            </a:pPr>
            <a:r>
              <a:rPr lang="en-US" sz="2000" dirty="0"/>
              <a:t>View all sections and fields present on the form</a:t>
            </a:r>
          </a:p>
          <a:p>
            <a:pPr marL="91440" lvl="1" indent="-171450">
              <a:lnSpc>
                <a:spcPct val="150000"/>
              </a:lnSpc>
              <a:spcBef>
                <a:spcPts val="0"/>
              </a:spcBef>
              <a:spcAft>
                <a:spcPts val="200"/>
              </a:spcAft>
              <a:buSzPct val="80000"/>
            </a:pPr>
            <a:r>
              <a:rPr lang="en-US" sz="2000" dirty="0"/>
              <a:t>Hidden fields are </a:t>
            </a:r>
            <a:r>
              <a:rPr lang="en-US" sz="2000" i="1" dirty="0"/>
              <a:t>italicized</a:t>
            </a:r>
          </a:p>
          <a:p>
            <a:pPr marL="91440" lvl="1" indent="-171450">
              <a:lnSpc>
                <a:spcPct val="150000"/>
              </a:lnSpc>
              <a:spcBef>
                <a:spcPts val="0"/>
              </a:spcBef>
              <a:spcAft>
                <a:spcPts val="200"/>
              </a:spcAft>
              <a:buSzPct val="80000"/>
            </a:pPr>
            <a:r>
              <a:rPr lang="en-US" sz="2000" dirty="0"/>
              <a:t>All sections are expanded for ease of editing whether they are set to closed or expanded for data entry.</a:t>
            </a:r>
          </a:p>
          <a:p>
            <a:pPr marL="91440" lvl="1" indent="-171450">
              <a:lnSpc>
                <a:spcPct val="150000"/>
              </a:lnSpc>
              <a:spcBef>
                <a:spcPts val="0"/>
              </a:spcBef>
              <a:spcAft>
                <a:spcPts val="200"/>
              </a:spcAft>
              <a:buSzPct val="80000"/>
            </a:pPr>
            <a:r>
              <a:rPr lang="en-US" sz="2000" dirty="0"/>
              <a:t>Editing allows you to add, hide, edit, archive, or remove fields and sections. Fields can be reordered. </a:t>
            </a:r>
            <a:endParaRPr lang="en-US" sz="2000" b="1" dirty="0"/>
          </a:p>
        </p:txBody>
      </p:sp>
      <p:sp>
        <p:nvSpPr>
          <p:cNvPr id="151" name="Google Shape;151;p23">
            <a:extLst>
              <a:ext uri="{FF2B5EF4-FFF2-40B4-BE49-F238E27FC236}">
                <a16:creationId xmlns:a16="http://schemas.microsoft.com/office/drawing/2014/main" id="{F1FFC20E-302B-CC25-03F7-E815B6CEA049}"/>
              </a:ext>
            </a:extLst>
          </p:cNvPr>
          <p:cNvSpPr txBox="1">
            <a:spLocks noGrp="1"/>
          </p:cNvSpPr>
          <p:nvPr>
            <p:ph type="title"/>
          </p:nvPr>
        </p:nvSpPr>
        <p:spPr>
          <a:xfrm>
            <a:off x="329608" y="68414"/>
            <a:ext cx="11047229" cy="63355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A71930"/>
              </a:buClr>
              <a:buSzPts val="5400"/>
              <a:buFont typeface="Helvetica Neue"/>
              <a:buNone/>
            </a:pPr>
            <a:r>
              <a:rPr lang="en-US" sz="4400" dirty="0"/>
              <a:t>Question Fields Tab</a:t>
            </a:r>
          </a:p>
        </p:txBody>
      </p:sp>
      <p:pic>
        <p:nvPicPr>
          <p:cNvPr id="3" name="Picture 2">
            <a:extLst>
              <a:ext uri="{FF2B5EF4-FFF2-40B4-BE49-F238E27FC236}">
                <a16:creationId xmlns:a16="http://schemas.microsoft.com/office/drawing/2014/main" id="{4D6D2967-D206-1B69-01D4-5D478D8EF62F}"/>
              </a:ext>
            </a:extLst>
          </p:cNvPr>
          <p:cNvPicPr>
            <a:picLocks noChangeAspect="1"/>
          </p:cNvPicPr>
          <p:nvPr/>
        </p:nvPicPr>
        <p:blipFill>
          <a:blip r:embed="rId3"/>
          <a:stretch>
            <a:fillRect/>
          </a:stretch>
        </p:blipFill>
        <p:spPr>
          <a:xfrm>
            <a:off x="4326467" y="871682"/>
            <a:ext cx="7764476" cy="4936836"/>
          </a:xfrm>
          <a:prstGeom prst="rect">
            <a:avLst/>
          </a:prstGeom>
        </p:spPr>
      </p:pic>
    </p:spTree>
    <p:extLst>
      <p:ext uri="{BB962C8B-B14F-4D97-AF65-F5344CB8AC3E}">
        <p14:creationId xmlns:p14="http://schemas.microsoft.com/office/powerpoint/2010/main" val="3856395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9">
          <a:extLst>
            <a:ext uri="{FF2B5EF4-FFF2-40B4-BE49-F238E27FC236}">
              <a16:creationId xmlns:a16="http://schemas.microsoft.com/office/drawing/2014/main" id="{CE3FDC73-04DF-1D6C-3E3C-C7338417D760}"/>
            </a:ext>
          </a:extLst>
        </p:cNvPr>
        <p:cNvGrpSpPr/>
        <p:nvPr/>
      </p:nvGrpSpPr>
      <p:grpSpPr>
        <a:xfrm>
          <a:off x="0" y="0"/>
          <a:ext cx="0" cy="0"/>
          <a:chOff x="0" y="0"/>
          <a:chExt cx="0" cy="0"/>
        </a:xfrm>
      </p:grpSpPr>
      <p:sp>
        <p:nvSpPr>
          <p:cNvPr id="150" name="Google Shape;150;p23">
            <a:extLst>
              <a:ext uri="{FF2B5EF4-FFF2-40B4-BE49-F238E27FC236}">
                <a16:creationId xmlns:a16="http://schemas.microsoft.com/office/drawing/2014/main" id="{C3C25530-9E80-C844-2876-F67173948426}"/>
              </a:ext>
            </a:extLst>
          </p:cNvPr>
          <p:cNvSpPr txBox="1">
            <a:spLocks noGrp="1"/>
          </p:cNvSpPr>
          <p:nvPr>
            <p:ph type="body" idx="1"/>
          </p:nvPr>
        </p:nvSpPr>
        <p:spPr>
          <a:xfrm>
            <a:off x="6096001" y="1137181"/>
            <a:ext cx="5576596" cy="4803404"/>
          </a:xfrm>
          <a:prstGeom prst="rect">
            <a:avLst/>
          </a:prstGeom>
          <a:noFill/>
          <a:ln>
            <a:noFill/>
          </a:ln>
        </p:spPr>
        <p:txBody>
          <a:bodyPr spcFirstLastPara="1" wrap="square" lIns="274320" tIns="45700" rIns="91425" bIns="45700" anchor="t" anchorCtr="0">
            <a:normAutofit/>
          </a:bodyPr>
          <a:lstStyle/>
          <a:p>
            <a:pPr marL="0" indent="-457200">
              <a:lnSpc>
                <a:spcPct val="110000"/>
              </a:lnSpc>
              <a:spcBef>
                <a:spcPts val="0"/>
              </a:spcBef>
              <a:buSzPct val="100000"/>
              <a:buFont typeface="+mj-lt"/>
              <a:buAutoNum type="arabicPeriod"/>
            </a:pPr>
            <a:r>
              <a:rPr lang="en-US" sz="2000" dirty="0"/>
              <a:t>Rename the form</a:t>
            </a:r>
          </a:p>
          <a:p>
            <a:pPr marL="0" indent="-457200">
              <a:lnSpc>
                <a:spcPct val="120000"/>
              </a:lnSpc>
              <a:spcBef>
                <a:spcPts val="0"/>
              </a:spcBef>
              <a:buSzPct val="100000"/>
              <a:buFont typeface="+mj-lt"/>
              <a:buAutoNum type="arabicPeriod"/>
            </a:pPr>
            <a:r>
              <a:rPr lang="en-US" sz="2000" dirty="0"/>
              <a:t>Move it to a different Data Collection category</a:t>
            </a:r>
          </a:p>
          <a:p>
            <a:pPr marL="0" indent="-457200">
              <a:lnSpc>
                <a:spcPct val="110000"/>
              </a:lnSpc>
              <a:spcBef>
                <a:spcPts val="0"/>
              </a:spcBef>
              <a:buSzPct val="100000"/>
              <a:buFont typeface="+mj-lt"/>
              <a:buAutoNum type="arabicPeriod"/>
            </a:pPr>
            <a:r>
              <a:rPr lang="en-US" sz="2000" dirty="0"/>
              <a:t>Update the description</a:t>
            </a:r>
          </a:p>
          <a:p>
            <a:pPr marL="0" indent="-457200">
              <a:lnSpc>
                <a:spcPct val="110000"/>
              </a:lnSpc>
              <a:spcBef>
                <a:spcPts val="0"/>
              </a:spcBef>
              <a:buSzPct val="100000"/>
              <a:buFont typeface="+mj-lt"/>
              <a:buAutoNum type="arabicPeriod"/>
            </a:pPr>
            <a:r>
              <a:rPr lang="en-US" sz="2000" dirty="0"/>
              <a:t>Make it private to restrict viewing responses to administrators </a:t>
            </a:r>
          </a:p>
          <a:p>
            <a:pPr marL="0" indent="-457200">
              <a:lnSpc>
                <a:spcPct val="110000"/>
              </a:lnSpc>
              <a:spcBef>
                <a:spcPts val="0"/>
              </a:spcBef>
              <a:buSzPct val="100000"/>
              <a:buFont typeface="+mj-lt"/>
              <a:buAutoNum type="arabicPeriod"/>
            </a:pPr>
            <a:r>
              <a:rPr lang="en-US" sz="2000" dirty="0"/>
              <a:t>Archive it (</a:t>
            </a:r>
            <a:r>
              <a:rPr lang="en-US" sz="2000" i="1" dirty="0"/>
              <a:t>Recommended!)</a:t>
            </a:r>
          </a:p>
          <a:p>
            <a:pPr marL="0" indent="-457200">
              <a:lnSpc>
                <a:spcPct val="110000"/>
              </a:lnSpc>
              <a:spcBef>
                <a:spcPts val="0"/>
              </a:spcBef>
              <a:buSzPct val="100000"/>
              <a:buFont typeface="+mj-lt"/>
              <a:buAutoNum type="arabicPeriod"/>
            </a:pPr>
            <a:r>
              <a:rPr lang="en-US" sz="2000" dirty="0"/>
              <a:t>Copy it</a:t>
            </a:r>
          </a:p>
          <a:p>
            <a:pPr marL="0" indent="-457200">
              <a:lnSpc>
                <a:spcPct val="110000"/>
              </a:lnSpc>
              <a:spcBef>
                <a:spcPts val="0"/>
              </a:spcBef>
              <a:buSzPct val="100000"/>
              <a:buFont typeface="+mj-lt"/>
              <a:buAutoNum type="arabicPeriod"/>
            </a:pPr>
            <a:r>
              <a:rPr lang="en-US" sz="2000" dirty="0"/>
              <a:t>Delete only if there are no instances of it.</a:t>
            </a:r>
          </a:p>
          <a:p>
            <a:pPr marL="1062990" lvl="1" indent="-457200">
              <a:lnSpc>
                <a:spcPct val="140000"/>
              </a:lnSpc>
              <a:spcBef>
                <a:spcPts val="0"/>
              </a:spcBef>
              <a:buSzPct val="100000"/>
              <a:buFont typeface="+mj-lt"/>
              <a:buAutoNum type="alphaLcParenR"/>
            </a:pPr>
            <a:endParaRPr lang="en-US" sz="2000" dirty="0"/>
          </a:p>
          <a:p>
            <a:pPr marL="262890" lvl="1" indent="0">
              <a:lnSpc>
                <a:spcPct val="120000"/>
              </a:lnSpc>
              <a:spcBef>
                <a:spcPts val="0"/>
              </a:spcBef>
              <a:buSzPct val="100000"/>
              <a:buNone/>
            </a:pPr>
            <a:endParaRPr sz="1900" dirty="0"/>
          </a:p>
          <a:p>
            <a:pPr marL="350837" lvl="0" indent="0" algn="l" rtl="0">
              <a:lnSpc>
                <a:spcPct val="120000"/>
              </a:lnSpc>
              <a:spcBef>
                <a:spcPts val="0"/>
              </a:spcBef>
              <a:spcAft>
                <a:spcPts val="0"/>
              </a:spcAft>
              <a:buNone/>
            </a:pPr>
            <a:endParaRPr sz="1000" dirty="0"/>
          </a:p>
          <a:p>
            <a:pPr marL="628650" lvl="1" indent="-365760">
              <a:lnSpc>
                <a:spcPct val="100000"/>
              </a:lnSpc>
              <a:spcBef>
                <a:spcPts val="0"/>
              </a:spcBef>
              <a:buSzPct val="100000"/>
              <a:buFont typeface="Arial"/>
              <a:buAutoNum type="alphaLcParenR"/>
            </a:pPr>
            <a:endParaRPr lang="en-US" sz="1100" dirty="0"/>
          </a:p>
        </p:txBody>
      </p:sp>
      <p:sp>
        <p:nvSpPr>
          <p:cNvPr id="151" name="Google Shape;151;p23">
            <a:extLst>
              <a:ext uri="{FF2B5EF4-FFF2-40B4-BE49-F238E27FC236}">
                <a16:creationId xmlns:a16="http://schemas.microsoft.com/office/drawing/2014/main" id="{65F900C7-3FA7-B2B8-3500-B2725C58E818}"/>
              </a:ext>
            </a:extLst>
          </p:cNvPr>
          <p:cNvSpPr txBox="1">
            <a:spLocks noGrp="1"/>
          </p:cNvSpPr>
          <p:nvPr>
            <p:ph type="title"/>
          </p:nvPr>
        </p:nvSpPr>
        <p:spPr>
          <a:xfrm>
            <a:off x="110835" y="68414"/>
            <a:ext cx="10059531" cy="63355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A71930"/>
              </a:buClr>
              <a:buSzPts val="5400"/>
              <a:buFont typeface="Helvetica Neue"/>
              <a:buNone/>
            </a:pPr>
            <a:r>
              <a:rPr lang="en-US" sz="4400" dirty="0"/>
              <a:t>Settings Tab: Form Settings</a:t>
            </a:r>
          </a:p>
        </p:txBody>
      </p:sp>
      <p:pic>
        <p:nvPicPr>
          <p:cNvPr id="2050" name="Picture 2">
            <a:extLst>
              <a:ext uri="{FF2B5EF4-FFF2-40B4-BE49-F238E27FC236}">
                <a16:creationId xmlns:a16="http://schemas.microsoft.com/office/drawing/2014/main" id="{44660680-88FA-1EFE-7A1F-4680EC6AF6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869" y="1137180"/>
            <a:ext cx="5571632" cy="4583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9810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9">
          <a:extLst>
            <a:ext uri="{FF2B5EF4-FFF2-40B4-BE49-F238E27FC236}">
              <a16:creationId xmlns:a16="http://schemas.microsoft.com/office/drawing/2014/main" id="{43D13181-665B-CF2A-39C1-59D6339BD0F4}"/>
            </a:ext>
          </a:extLst>
        </p:cNvPr>
        <p:cNvGrpSpPr/>
        <p:nvPr/>
      </p:nvGrpSpPr>
      <p:grpSpPr>
        <a:xfrm>
          <a:off x="0" y="0"/>
          <a:ext cx="0" cy="0"/>
          <a:chOff x="0" y="0"/>
          <a:chExt cx="0" cy="0"/>
        </a:xfrm>
      </p:grpSpPr>
      <p:sp>
        <p:nvSpPr>
          <p:cNvPr id="150" name="Google Shape;150;p23">
            <a:extLst>
              <a:ext uri="{FF2B5EF4-FFF2-40B4-BE49-F238E27FC236}">
                <a16:creationId xmlns:a16="http://schemas.microsoft.com/office/drawing/2014/main" id="{28BC04EF-65F5-AEF6-6F00-19CCEDF4D84E}"/>
              </a:ext>
            </a:extLst>
          </p:cNvPr>
          <p:cNvSpPr txBox="1">
            <a:spLocks noGrp="1"/>
          </p:cNvSpPr>
          <p:nvPr>
            <p:ph type="body" idx="1"/>
          </p:nvPr>
        </p:nvSpPr>
        <p:spPr>
          <a:xfrm>
            <a:off x="110835" y="1522232"/>
            <a:ext cx="5047012" cy="4522307"/>
          </a:xfrm>
          <a:prstGeom prst="rect">
            <a:avLst/>
          </a:prstGeom>
          <a:noFill/>
          <a:ln>
            <a:noFill/>
          </a:ln>
        </p:spPr>
        <p:txBody>
          <a:bodyPr spcFirstLastPara="1" wrap="square" lIns="274320" tIns="45700" rIns="91425" bIns="45700" anchor="t" anchorCtr="0">
            <a:normAutofit/>
          </a:bodyPr>
          <a:lstStyle/>
          <a:p>
            <a:pPr marL="0" indent="-457200">
              <a:lnSpc>
                <a:spcPct val="110000"/>
              </a:lnSpc>
              <a:spcBef>
                <a:spcPts val="0"/>
              </a:spcBef>
              <a:buSzPct val="100000"/>
              <a:buFont typeface="+mj-lt"/>
              <a:buAutoNum type="arabicPeriod"/>
            </a:pPr>
            <a:r>
              <a:rPr lang="en-US" sz="2000" dirty="0"/>
              <a:t>Choose who the form can be completed for</a:t>
            </a:r>
          </a:p>
          <a:p>
            <a:pPr marL="0" indent="-457200">
              <a:lnSpc>
                <a:spcPct val="110000"/>
              </a:lnSpc>
              <a:spcBef>
                <a:spcPts val="0"/>
              </a:spcBef>
              <a:buSzPct val="100000"/>
              <a:buFont typeface="+mj-lt"/>
              <a:buAutoNum type="arabicPeriod"/>
            </a:pPr>
            <a:r>
              <a:rPr lang="en-US" sz="2000" dirty="0"/>
              <a:t>Set the Public Form, which is the custom version of the Participant, Organization, or Anonymous form that new responders will be prompted to complete.</a:t>
            </a:r>
          </a:p>
          <a:p>
            <a:pPr marL="0" indent="-457200">
              <a:lnSpc>
                <a:spcPct val="120000"/>
              </a:lnSpc>
              <a:spcBef>
                <a:spcPts val="0"/>
              </a:spcBef>
              <a:buSzPct val="100000"/>
              <a:buFont typeface="+mj-lt"/>
              <a:buAutoNum type="arabicPeriod"/>
            </a:pPr>
            <a:r>
              <a:rPr lang="en-US" sz="2000" dirty="0"/>
              <a:t>Allow External Participant Referrals</a:t>
            </a:r>
          </a:p>
          <a:p>
            <a:pPr marL="0" indent="-457200">
              <a:lnSpc>
                <a:spcPct val="120000"/>
              </a:lnSpc>
              <a:spcBef>
                <a:spcPts val="0"/>
              </a:spcBef>
              <a:buSzPct val="100000"/>
              <a:buFont typeface="+mj-lt"/>
              <a:buAutoNum type="arabicPeriod"/>
            </a:pPr>
            <a:r>
              <a:rPr lang="en-US" sz="2000" dirty="0"/>
              <a:t>Customize instructions for returning responders</a:t>
            </a:r>
          </a:p>
          <a:p>
            <a:pPr marL="1062990" lvl="1" indent="-457200">
              <a:lnSpc>
                <a:spcPct val="140000"/>
              </a:lnSpc>
              <a:spcBef>
                <a:spcPts val="0"/>
              </a:spcBef>
              <a:buSzPct val="100000"/>
              <a:buFont typeface="+mj-lt"/>
              <a:buAutoNum type="alphaLcParenR"/>
            </a:pPr>
            <a:endParaRPr lang="en-US" sz="2000" dirty="0"/>
          </a:p>
          <a:p>
            <a:pPr marL="262890" lvl="1" indent="0">
              <a:lnSpc>
                <a:spcPct val="120000"/>
              </a:lnSpc>
              <a:spcBef>
                <a:spcPts val="0"/>
              </a:spcBef>
              <a:buSzPct val="100000"/>
              <a:buNone/>
            </a:pPr>
            <a:endParaRPr sz="1900" dirty="0"/>
          </a:p>
          <a:p>
            <a:pPr marL="350837" lvl="0" indent="0" algn="l" rtl="0">
              <a:lnSpc>
                <a:spcPct val="120000"/>
              </a:lnSpc>
              <a:spcBef>
                <a:spcPts val="0"/>
              </a:spcBef>
              <a:spcAft>
                <a:spcPts val="0"/>
              </a:spcAft>
              <a:buNone/>
            </a:pPr>
            <a:endParaRPr sz="1000" dirty="0"/>
          </a:p>
          <a:p>
            <a:pPr marL="628650" lvl="1" indent="-365760">
              <a:lnSpc>
                <a:spcPct val="100000"/>
              </a:lnSpc>
              <a:spcBef>
                <a:spcPts val="0"/>
              </a:spcBef>
              <a:buSzPct val="100000"/>
              <a:buFont typeface="Arial"/>
              <a:buAutoNum type="alphaLcParenR"/>
            </a:pPr>
            <a:endParaRPr lang="en-US" sz="1100" dirty="0"/>
          </a:p>
        </p:txBody>
      </p:sp>
      <p:sp>
        <p:nvSpPr>
          <p:cNvPr id="151" name="Google Shape;151;p23">
            <a:extLst>
              <a:ext uri="{FF2B5EF4-FFF2-40B4-BE49-F238E27FC236}">
                <a16:creationId xmlns:a16="http://schemas.microsoft.com/office/drawing/2014/main" id="{B2CC81B2-1CE1-8F39-9778-148740E11FCD}"/>
              </a:ext>
            </a:extLst>
          </p:cNvPr>
          <p:cNvSpPr txBox="1">
            <a:spLocks noGrp="1"/>
          </p:cNvSpPr>
          <p:nvPr>
            <p:ph type="title"/>
          </p:nvPr>
        </p:nvSpPr>
        <p:spPr>
          <a:xfrm>
            <a:off x="110835" y="68414"/>
            <a:ext cx="11774385" cy="63355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A71930"/>
              </a:buClr>
              <a:buSzPts val="5400"/>
              <a:buFont typeface="Helvetica Neue"/>
              <a:buNone/>
            </a:pPr>
            <a:r>
              <a:rPr lang="en-US" sz="4400" dirty="0"/>
              <a:t>Settings Tab: Response Settings</a:t>
            </a:r>
          </a:p>
        </p:txBody>
      </p:sp>
      <p:pic>
        <p:nvPicPr>
          <p:cNvPr id="2" name="Picture 1">
            <a:extLst>
              <a:ext uri="{FF2B5EF4-FFF2-40B4-BE49-F238E27FC236}">
                <a16:creationId xmlns:a16="http://schemas.microsoft.com/office/drawing/2014/main" id="{BA5615DE-60FC-0167-B4DE-9627320EAA90}"/>
              </a:ext>
            </a:extLst>
          </p:cNvPr>
          <p:cNvPicPr>
            <a:picLocks noChangeAspect="1"/>
          </p:cNvPicPr>
          <p:nvPr/>
        </p:nvPicPr>
        <p:blipFill>
          <a:blip r:embed="rId3"/>
          <a:stretch>
            <a:fillRect/>
          </a:stretch>
        </p:blipFill>
        <p:spPr>
          <a:xfrm>
            <a:off x="5357697" y="1522232"/>
            <a:ext cx="6611558" cy="2942889"/>
          </a:xfrm>
          <a:prstGeom prst="rect">
            <a:avLst/>
          </a:prstGeom>
        </p:spPr>
      </p:pic>
    </p:spTree>
    <p:extLst>
      <p:ext uri="{BB962C8B-B14F-4D97-AF65-F5344CB8AC3E}">
        <p14:creationId xmlns:p14="http://schemas.microsoft.com/office/powerpoint/2010/main" val="3841119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9">
          <a:extLst>
            <a:ext uri="{FF2B5EF4-FFF2-40B4-BE49-F238E27FC236}">
              <a16:creationId xmlns:a16="http://schemas.microsoft.com/office/drawing/2014/main" id="{8BBD4013-58E0-F890-39F9-04F2E2845900}"/>
            </a:ext>
          </a:extLst>
        </p:cNvPr>
        <p:cNvGrpSpPr/>
        <p:nvPr/>
      </p:nvGrpSpPr>
      <p:grpSpPr>
        <a:xfrm>
          <a:off x="0" y="0"/>
          <a:ext cx="0" cy="0"/>
          <a:chOff x="0" y="0"/>
          <a:chExt cx="0" cy="0"/>
        </a:xfrm>
      </p:grpSpPr>
      <p:sp>
        <p:nvSpPr>
          <p:cNvPr id="150" name="Google Shape;150;p23">
            <a:extLst>
              <a:ext uri="{FF2B5EF4-FFF2-40B4-BE49-F238E27FC236}">
                <a16:creationId xmlns:a16="http://schemas.microsoft.com/office/drawing/2014/main" id="{060BAC8F-871E-805C-CA79-2E9756F008F9}"/>
              </a:ext>
            </a:extLst>
          </p:cNvPr>
          <p:cNvSpPr txBox="1">
            <a:spLocks noGrp="1"/>
          </p:cNvSpPr>
          <p:nvPr>
            <p:ph type="body" idx="1"/>
          </p:nvPr>
        </p:nvSpPr>
        <p:spPr>
          <a:xfrm>
            <a:off x="7028121" y="1036595"/>
            <a:ext cx="4965957" cy="1961785"/>
          </a:xfrm>
          <a:prstGeom prst="rect">
            <a:avLst/>
          </a:prstGeom>
          <a:noFill/>
          <a:ln>
            <a:noFill/>
          </a:ln>
        </p:spPr>
        <p:txBody>
          <a:bodyPr spcFirstLastPara="1" wrap="square" lIns="274320" tIns="45700" rIns="91425" bIns="45700" anchor="t" anchorCtr="0">
            <a:normAutofit fontScale="85000" lnSpcReduction="20000"/>
          </a:bodyPr>
          <a:lstStyle/>
          <a:p>
            <a:pPr marL="0" indent="-457200">
              <a:lnSpc>
                <a:spcPct val="120000"/>
              </a:lnSpc>
              <a:spcBef>
                <a:spcPts val="0"/>
              </a:spcBef>
              <a:buSzPct val="100000"/>
              <a:buFont typeface="+mj-lt"/>
              <a:buAutoNum type="arabicPeriod"/>
            </a:pPr>
            <a:r>
              <a:rPr lang="en-US" sz="2200" dirty="0"/>
              <a:t>Set a thank you message or a redirect link for users after they submit the form.</a:t>
            </a:r>
          </a:p>
          <a:p>
            <a:pPr marL="0" indent="-457200">
              <a:lnSpc>
                <a:spcPct val="120000"/>
              </a:lnSpc>
              <a:spcBef>
                <a:spcPts val="0"/>
              </a:spcBef>
              <a:buSzPct val="100000"/>
              <a:buFont typeface="+mj-lt"/>
              <a:buAutoNum type="arabicPeriod"/>
            </a:pPr>
            <a:r>
              <a:rPr lang="en-US" sz="2200" dirty="0"/>
              <a:t>Send the participant a confirmation email.</a:t>
            </a:r>
          </a:p>
          <a:p>
            <a:pPr marL="0" indent="-457200">
              <a:lnSpc>
                <a:spcPct val="120000"/>
              </a:lnSpc>
              <a:spcBef>
                <a:spcPts val="0"/>
              </a:spcBef>
              <a:buSzPct val="100000"/>
              <a:buFont typeface="+mj-lt"/>
              <a:buAutoNum type="arabicPeriod"/>
            </a:pPr>
            <a:r>
              <a:rPr lang="en-US" sz="2200" dirty="0"/>
              <a:t>Choose Compyle users to email when new responses are received.</a:t>
            </a:r>
            <a:endParaRPr lang="en-US" sz="1100" dirty="0"/>
          </a:p>
        </p:txBody>
      </p:sp>
      <p:sp>
        <p:nvSpPr>
          <p:cNvPr id="151" name="Google Shape;151;p23">
            <a:extLst>
              <a:ext uri="{FF2B5EF4-FFF2-40B4-BE49-F238E27FC236}">
                <a16:creationId xmlns:a16="http://schemas.microsoft.com/office/drawing/2014/main" id="{6113102B-5E7E-EB2D-463E-D9F1A3F67FE4}"/>
              </a:ext>
            </a:extLst>
          </p:cNvPr>
          <p:cNvSpPr txBox="1">
            <a:spLocks noGrp="1"/>
          </p:cNvSpPr>
          <p:nvPr>
            <p:ph type="title"/>
          </p:nvPr>
        </p:nvSpPr>
        <p:spPr>
          <a:xfrm>
            <a:off x="110836" y="68414"/>
            <a:ext cx="11883242" cy="63355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A71930"/>
              </a:buClr>
              <a:buSzPts val="5400"/>
              <a:buFont typeface="Helvetica Neue"/>
              <a:buNone/>
            </a:pPr>
            <a:r>
              <a:rPr lang="en-US" sz="4400" dirty="0"/>
              <a:t>Settings Tab: Form Submission Settings</a:t>
            </a:r>
          </a:p>
        </p:txBody>
      </p:sp>
      <p:pic>
        <p:nvPicPr>
          <p:cNvPr id="3" name="Picture 2">
            <a:extLst>
              <a:ext uri="{FF2B5EF4-FFF2-40B4-BE49-F238E27FC236}">
                <a16:creationId xmlns:a16="http://schemas.microsoft.com/office/drawing/2014/main" id="{723FC534-A337-163F-CE7E-D765C219C292}"/>
              </a:ext>
            </a:extLst>
          </p:cNvPr>
          <p:cNvPicPr>
            <a:picLocks noChangeAspect="1"/>
          </p:cNvPicPr>
          <p:nvPr/>
        </p:nvPicPr>
        <p:blipFill>
          <a:blip r:embed="rId3"/>
          <a:stretch>
            <a:fillRect/>
          </a:stretch>
        </p:blipFill>
        <p:spPr>
          <a:xfrm>
            <a:off x="279433" y="1036595"/>
            <a:ext cx="6748688" cy="3821910"/>
          </a:xfrm>
          <a:prstGeom prst="rect">
            <a:avLst/>
          </a:prstGeom>
        </p:spPr>
      </p:pic>
      <p:pic>
        <p:nvPicPr>
          <p:cNvPr id="11" name="Picture 10">
            <a:extLst>
              <a:ext uri="{FF2B5EF4-FFF2-40B4-BE49-F238E27FC236}">
                <a16:creationId xmlns:a16="http://schemas.microsoft.com/office/drawing/2014/main" id="{2DB7D20A-1D0C-7659-95A3-EA701B03B9F8}"/>
              </a:ext>
            </a:extLst>
          </p:cNvPr>
          <p:cNvPicPr>
            <a:picLocks noChangeAspect="1"/>
          </p:cNvPicPr>
          <p:nvPr/>
        </p:nvPicPr>
        <p:blipFill>
          <a:blip r:embed="rId4"/>
          <a:stretch>
            <a:fillRect/>
          </a:stretch>
        </p:blipFill>
        <p:spPr>
          <a:xfrm>
            <a:off x="5478007" y="3092200"/>
            <a:ext cx="6603157" cy="3649539"/>
          </a:xfrm>
          <a:prstGeom prst="rect">
            <a:avLst/>
          </a:prstGeom>
        </p:spPr>
      </p:pic>
    </p:spTree>
    <p:extLst>
      <p:ext uri="{BB962C8B-B14F-4D97-AF65-F5344CB8AC3E}">
        <p14:creationId xmlns:p14="http://schemas.microsoft.com/office/powerpoint/2010/main" val="4212746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3"/>
          <p:cNvSpPr txBox="1">
            <a:spLocks noGrp="1"/>
          </p:cNvSpPr>
          <p:nvPr>
            <p:ph type="body" idx="1"/>
          </p:nvPr>
        </p:nvSpPr>
        <p:spPr>
          <a:xfrm>
            <a:off x="7527851" y="1405308"/>
            <a:ext cx="4486941" cy="3804645"/>
          </a:xfrm>
          <a:prstGeom prst="rect">
            <a:avLst/>
          </a:prstGeom>
          <a:noFill/>
          <a:ln>
            <a:noFill/>
          </a:ln>
        </p:spPr>
        <p:txBody>
          <a:bodyPr spcFirstLastPara="1" wrap="square" lIns="274320" tIns="45700" rIns="91425" bIns="45700" anchor="t" anchorCtr="0">
            <a:noAutofit/>
          </a:bodyPr>
          <a:lstStyle/>
          <a:p>
            <a:pPr marL="262890" lvl="1" indent="0">
              <a:lnSpc>
                <a:spcPct val="100000"/>
              </a:lnSpc>
              <a:spcBef>
                <a:spcPts val="0"/>
              </a:spcBef>
              <a:buSzPct val="100000"/>
              <a:buNone/>
            </a:pPr>
            <a:r>
              <a:rPr lang="en-US" sz="1800" dirty="0"/>
              <a:t>On the History tab, you can:</a:t>
            </a:r>
          </a:p>
          <a:p>
            <a:pPr marL="434340" lvl="1" indent="-171450">
              <a:lnSpc>
                <a:spcPct val="100000"/>
              </a:lnSpc>
              <a:spcBef>
                <a:spcPts val="0"/>
              </a:spcBef>
              <a:buSzPct val="100000"/>
            </a:pPr>
            <a:r>
              <a:rPr lang="en-US" sz="1800" dirty="0"/>
              <a:t> View a record of changes to the form settings </a:t>
            </a:r>
          </a:p>
          <a:p>
            <a:pPr marL="434340" lvl="1" indent="-171450">
              <a:lnSpc>
                <a:spcPct val="100000"/>
              </a:lnSpc>
              <a:spcBef>
                <a:spcPts val="0"/>
              </a:spcBef>
              <a:buSzPct val="100000"/>
            </a:pPr>
            <a:r>
              <a:rPr lang="en-US" sz="1800" dirty="0"/>
              <a:t>See  all of the activity for all instances of the form. </a:t>
            </a:r>
          </a:p>
          <a:p>
            <a:pPr marL="434340" lvl="1" indent="-171450">
              <a:lnSpc>
                <a:spcPct val="100000"/>
              </a:lnSpc>
              <a:spcBef>
                <a:spcPts val="0"/>
              </a:spcBef>
              <a:buSzPct val="100000"/>
            </a:pPr>
            <a:endParaRPr lang="en-US" sz="1800" dirty="0"/>
          </a:p>
          <a:p>
            <a:pPr marL="262890" lvl="1" indent="0">
              <a:lnSpc>
                <a:spcPct val="100000"/>
              </a:lnSpc>
              <a:spcBef>
                <a:spcPts val="0"/>
              </a:spcBef>
              <a:buSzPct val="100000"/>
              <a:buNone/>
            </a:pPr>
            <a:r>
              <a:rPr lang="en-US" sz="1800" i="1" dirty="0"/>
              <a:t>None of the information on the History tab can be changed on this tab, but changes made to the form instances, fields, and settings will appear here</a:t>
            </a:r>
          </a:p>
        </p:txBody>
      </p:sp>
      <p:sp>
        <p:nvSpPr>
          <p:cNvPr id="151" name="Google Shape;151;p23"/>
          <p:cNvSpPr txBox="1">
            <a:spLocks noGrp="1"/>
          </p:cNvSpPr>
          <p:nvPr>
            <p:ph type="title"/>
          </p:nvPr>
        </p:nvSpPr>
        <p:spPr>
          <a:xfrm>
            <a:off x="329608" y="68414"/>
            <a:ext cx="11047229" cy="63355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A71930"/>
              </a:buClr>
              <a:buSzPts val="5400"/>
              <a:buFont typeface="Helvetica Neue"/>
              <a:buNone/>
            </a:pPr>
            <a:r>
              <a:rPr lang="en-US" sz="4400" dirty="0"/>
              <a:t>History Tab</a:t>
            </a:r>
          </a:p>
        </p:txBody>
      </p:sp>
      <p:pic>
        <p:nvPicPr>
          <p:cNvPr id="1028" name="Picture 4">
            <a:extLst>
              <a:ext uri="{FF2B5EF4-FFF2-40B4-BE49-F238E27FC236}">
                <a16:creationId xmlns:a16="http://schemas.microsoft.com/office/drawing/2014/main" id="{756848FE-815F-E57A-D7ED-15E180DD7A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732" y="752474"/>
            <a:ext cx="6553200" cy="5353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14714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4"/>
          <p:cNvSpPr txBox="1">
            <a:spLocks noGrp="1"/>
          </p:cNvSpPr>
          <p:nvPr>
            <p:ph type="title"/>
          </p:nvPr>
        </p:nvSpPr>
        <p:spPr>
          <a:xfrm>
            <a:off x="3379305" y="901148"/>
            <a:ext cx="8600660" cy="182587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10000"/>
              <a:buFont typeface="Helvetica Neue"/>
              <a:buNone/>
            </a:pPr>
            <a:r>
              <a:rPr lang="en-US" sz="6000" dirty="0">
                <a:solidFill>
                  <a:srgbClr val="0053A0"/>
                </a:solidFill>
              </a:rPr>
              <a:t>Form Logic Rules</a:t>
            </a:r>
            <a:endParaRPr sz="6000" dirty="0">
              <a:solidFill>
                <a:srgbClr val="0053A0"/>
              </a:solidFill>
            </a:endParaRPr>
          </a:p>
        </p:txBody>
      </p:sp>
      <p:pic>
        <p:nvPicPr>
          <p:cNvPr id="157" name="Google Shape;157;p2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rot="20917084">
            <a:off x="3904031" y="2102793"/>
            <a:ext cx="1421830" cy="124846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9">
          <a:extLst>
            <a:ext uri="{FF2B5EF4-FFF2-40B4-BE49-F238E27FC236}">
              <a16:creationId xmlns:a16="http://schemas.microsoft.com/office/drawing/2014/main" id="{F9C990E5-DAF7-A38C-CB86-1BD5167CCE44}"/>
            </a:ext>
          </a:extLst>
        </p:cNvPr>
        <p:cNvGrpSpPr/>
        <p:nvPr/>
      </p:nvGrpSpPr>
      <p:grpSpPr>
        <a:xfrm>
          <a:off x="0" y="0"/>
          <a:ext cx="0" cy="0"/>
          <a:chOff x="0" y="0"/>
          <a:chExt cx="0" cy="0"/>
        </a:xfrm>
      </p:grpSpPr>
      <p:sp>
        <p:nvSpPr>
          <p:cNvPr id="151" name="Google Shape;151;p23">
            <a:extLst>
              <a:ext uri="{FF2B5EF4-FFF2-40B4-BE49-F238E27FC236}">
                <a16:creationId xmlns:a16="http://schemas.microsoft.com/office/drawing/2014/main" id="{6DC6F113-9832-EF20-46B1-B32CA585BE22}"/>
              </a:ext>
            </a:extLst>
          </p:cNvPr>
          <p:cNvSpPr txBox="1">
            <a:spLocks noGrp="1"/>
          </p:cNvSpPr>
          <p:nvPr>
            <p:ph type="title"/>
          </p:nvPr>
        </p:nvSpPr>
        <p:spPr>
          <a:xfrm>
            <a:off x="110835" y="68414"/>
            <a:ext cx="11970329" cy="63355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A71930"/>
              </a:buClr>
              <a:buSzPts val="5400"/>
              <a:buFont typeface="Helvetica Neue"/>
              <a:buNone/>
            </a:pPr>
            <a:r>
              <a:rPr lang="en-US" sz="4400" dirty="0"/>
              <a:t>Form Logic Rules</a:t>
            </a:r>
          </a:p>
        </p:txBody>
      </p:sp>
      <p:sp>
        <p:nvSpPr>
          <p:cNvPr id="4" name="Text Placeholder 3">
            <a:extLst>
              <a:ext uri="{FF2B5EF4-FFF2-40B4-BE49-F238E27FC236}">
                <a16:creationId xmlns:a16="http://schemas.microsoft.com/office/drawing/2014/main" id="{8717CEE2-25B0-F51A-6352-58E653E790B5}"/>
              </a:ext>
            </a:extLst>
          </p:cNvPr>
          <p:cNvSpPr>
            <a:spLocks noGrp="1"/>
          </p:cNvSpPr>
          <p:nvPr>
            <p:ph type="body" idx="1"/>
          </p:nvPr>
        </p:nvSpPr>
        <p:spPr>
          <a:xfrm>
            <a:off x="5291667" y="701964"/>
            <a:ext cx="5740400" cy="1888836"/>
          </a:xfrm>
        </p:spPr>
        <p:txBody>
          <a:bodyPr>
            <a:normAutofit fontScale="92500" lnSpcReduction="10000"/>
          </a:bodyPr>
          <a:lstStyle/>
          <a:p>
            <a:pPr marL="114300" indent="0">
              <a:buNone/>
            </a:pPr>
            <a:r>
              <a:rPr lang="en-US" sz="2000" dirty="0"/>
              <a:t>Rules are If-Then statements based on conditions (field entries) and actions (alert, show, hide, require, expand). </a:t>
            </a:r>
          </a:p>
          <a:p>
            <a:pPr marL="114300" indent="0">
              <a:buNone/>
            </a:pPr>
            <a:r>
              <a:rPr lang="en-US" sz="2000" dirty="0"/>
              <a:t>These skip logic statements allow you to create different data entry paths or branches for users based on what is entered earlier in the form. </a:t>
            </a:r>
          </a:p>
          <a:p>
            <a:pPr marL="114300" indent="0">
              <a:buNone/>
            </a:pPr>
            <a:endParaRPr lang="en-US" dirty="0"/>
          </a:p>
        </p:txBody>
      </p:sp>
      <p:pic>
        <p:nvPicPr>
          <p:cNvPr id="3" name="Picture 2">
            <a:extLst>
              <a:ext uri="{FF2B5EF4-FFF2-40B4-BE49-F238E27FC236}">
                <a16:creationId xmlns:a16="http://schemas.microsoft.com/office/drawing/2014/main" id="{0093D6DA-ADF1-422B-FDB5-6EA27BE057A5}"/>
              </a:ext>
            </a:extLst>
          </p:cNvPr>
          <p:cNvPicPr>
            <a:picLocks noChangeAspect="1"/>
          </p:cNvPicPr>
          <p:nvPr/>
        </p:nvPicPr>
        <p:blipFill>
          <a:blip r:embed="rId3"/>
          <a:stretch>
            <a:fillRect/>
          </a:stretch>
        </p:blipFill>
        <p:spPr>
          <a:xfrm>
            <a:off x="267085" y="829195"/>
            <a:ext cx="4868332" cy="4144591"/>
          </a:xfrm>
          <a:prstGeom prst="rect">
            <a:avLst/>
          </a:prstGeom>
        </p:spPr>
      </p:pic>
      <p:pic>
        <p:nvPicPr>
          <p:cNvPr id="7" name="Picture 6">
            <a:extLst>
              <a:ext uri="{FF2B5EF4-FFF2-40B4-BE49-F238E27FC236}">
                <a16:creationId xmlns:a16="http://schemas.microsoft.com/office/drawing/2014/main" id="{AD929057-0DEE-AA82-21F3-B796B4625EBE}"/>
              </a:ext>
            </a:extLst>
          </p:cNvPr>
          <p:cNvPicPr>
            <a:picLocks noChangeAspect="1"/>
          </p:cNvPicPr>
          <p:nvPr/>
        </p:nvPicPr>
        <p:blipFill>
          <a:blip r:embed="rId4"/>
          <a:stretch>
            <a:fillRect/>
          </a:stretch>
        </p:blipFill>
        <p:spPr>
          <a:xfrm>
            <a:off x="5393267" y="2697235"/>
            <a:ext cx="5314182" cy="2927503"/>
          </a:xfrm>
          <a:prstGeom prst="rect">
            <a:avLst/>
          </a:prstGeom>
        </p:spPr>
      </p:pic>
    </p:spTree>
    <p:extLst>
      <p:ext uri="{BB962C8B-B14F-4D97-AF65-F5344CB8AC3E}">
        <p14:creationId xmlns:p14="http://schemas.microsoft.com/office/powerpoint/2010/main" val="87831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9">
          <a:extLst>
            <a:ext uri="{FF2B5EF4-FFF2-40B4-BE49-F238E27FC236}">
              <a16:creationId xmlns:a16="http://schemas.microsoft.com/office/drawing/2014/main" id="{BBBFA971-CC32-BB6C-07DB-E4E5A7114C9B}"/>
            </a:ext>
          </a:extLst>
        </p:cNvPr>
        <p:cNvGrpSpPr/>
        <p:nvPr/>
      </p:nvGrpSpPr>
      <p:grpSpPr>
        <a:xfrm>
          <a:off x="0" y="0"/>
          <a:ext cx="0" cy="0"/>
          <a:chOff x="0" y="0"/>
          <a:chExt cx="0" cy="0"/>
        </a:xfrm>
      </p:grpSpPr>
      <p:sp>
        <p:nvSpPr>
          <p:cNvPr id="151" name="Google Shape;151;p23">
            <a:extLst>
              <a:ext uri="{FF2B5EF4-FFF2-40B4-BE49-F238E27FC236}">
                <a16:creationId xmlns:a16="http://schemas.microsoft.com/office/drawing/2014/main" id="{A9D28273-0E0C-E10C-546B-4065DC8BDABD}"/>
              </a:ext>
            </a:extLst>
          </p:cNvPr>
          <p:cNvSpPr txBox="1">
            <a:spLocks noGrp="1"/>
          </p:cNvSpPr>
          <p:nvPr>
            <p:ph type="title"/>
          </p:nvPr>
        </p:nvSpPr>
        <p:spPr>
          <a:xfrm>
            <a:off x="110835" y="68414"/>
            <a:ext cx="11970329" cy="63355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A71930"/>
              </a:buClr>
              <a:buSzPts val="5400"/>
              <a:buFont typeface="Helvetica Neue"/>
              <a:buNone/>
            </a:pPr>
            <a:r>
              <a:rPr lang="en-US" sz="4400" dirty="0"/>
              <a:t>Form Logic: Creating A Rule</a:t>
            </a:r>
          </a:p>
        </p:txBody>
      </p:sp>
      <p:sp>
        <p:nvSpPr>
          <p:cNvPr id="4" name="Text Placeholder 3">
            <a:extLst>
              <a:ext uri="{FF2B5EF4-FFF2-40B4-BE49-F238E27FC236}">
                <a16:creationId xmlns:a16="http://schemas.microsoft.com/office/drawing/2014/main" id="{CB71C4C7-733A-4E37-0E22-31021A49ABD5}"/>
              </a:ext>
            </a:extLst>
          </p:cNvPr>
          <p:cNvSpPr>
            <a:spLocks noGrp="1"/>
          </p:cNvSpPr>
          <p:nvPr>
            <p:ph type="body" idx="1"/>
          </p:nvPr>
        </p:nvSpPr>
        <p:spPr>
          <a:xfrm>
            <a:off x="110836" y="1146688"/>
            <a:ext cx="4401898" cy="4191000"/>
          </a:xfrm>
        </p:spPr>
        <p:txBody>
          <a:bodyPr>
            <a:normAutofit/>
          </a:bodyPr>
          <a:lstStyle/>
          <a:p>
            <a:r>
              <a:rPr lang="en-US" sz="2400" dirty="0"/>
              <a:t>Rules can be applied to single fields or entire sections at once</a:t>
            </a:r>
          </a:p>
          <a:p>
            <a:r>
              <a:rPr lang="en-US" sz="2400" dirty="0"/>
              <a:t>Logic rules can be added to new and existing forms.</a:t>
            </a:r>
          </a:p>
          <a:p>
            <a:r>
              <a:rPr lang="en-US" sz="2400" dirty="0"/>
              <a:t>Rules copy when surveys are copied.</a:t>
            </a:r>
          </a:p>
          <a:p>
            <a:r>
              <a:rPr lang="en-US" sz="2400" dirty="0"/>
              <a:t>An existing rule can be copied for the same form if similar rules are needed. </a:t>
            </a:r>
          </a:p>
        </p:txBody>
      </p:sp>
      <p:pic>
        <p:nvPicPr>
          <p:cNvPr id="6" name="Picture 5">
            <a:extLst>
              <a:ext uri="{FF2B5EF4-FFF2-40B4-BE49-F238E27FC236}">
                <a16:creationId xmlns:a16="http://schemas.microsoft.com/office/drawing/2014/main" id="{5182F8FB-924E-76ED-FD74-C14D602B9EAD}"/>
              </a:ext>
            </a:extLst>
          </p:cNvPr>
          <p:cNvPicPr>
            <a:picLocks noChangeAspect="1"/>
          </p:cNvPicPr>
          <p:nvPr/>
        </p:nvPicPr>
        <p:blipFill>
          <a:blip r:embed="rId3"/>
          <a:stretch>
            <a:fillRect/>
          </a:stretch>
        </p:blipFill>
        <p:spPr>
          <a:xfrm>
            <a:off x="5079686" y="1146688"/>
            <a:ext cx="6690940" cy="2812024"/>
          </a:xfrm>
          <a:prstGeom prst="rect">
            <a:avLst/>
          </a:prstGeom>
        </p:spPr>
      </p:pic>
    </p:spTree>
    <p:extLst>
      <p:ext uri="{BB962C8B-B14F-4D97-AF65-F5344CB8AC3E}">
        <p14:creationId xmlns:p14="http://schemas.microsoft.com/office/powerpoint/2010/main" val="3881720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9">
          <a:extLst>
            <a:ext uri="{FF2B5EF4-FFF2-40B4-BE49-F238E27FC236}">
              <a16:creationId xmlns:a16="http://schemas.microsoft.com/office/drawing/2014/main" id="{BAD6A479-3AED-7E81-4980-1086CB9C7A04}"/>
            </a:ext>
          </a:extLst>
        </p:cNvPr>
        <p:cNvGrpSpPr/>
        <p:nvPr/>
      </p:nvGrpSpPr>
      <p:grpSpPr>
        <a:xfrm>
          <a:off x="0" y="0"/>
          <a:ext cx="0" cy="0"/>
          <a:chOff x="0" y="0"/>
          <a:chExt cx="0" cy="0"/>
        </a:xfrm>
      </p:grpSpPr>
      <p:sp>
        <p:nvSpPr>
          <p:cNvPr id="151" name="Google Shape;151;p23">
            <a:extLst>
              <a:ext uri="{FF2B5EF4-FFF2-40B4-BE49-F238E27FC236}">
                <a16:creationId xmlns:a16="http://schemas.microsoft.com/office/drawing/2014/main" id="{B92C6031-281E-3EED-70BA-6BCE6F478F7F}"/>
              </a:ext>
            </a:extLst>
          </p:cNvPr>
          <p:cNvSpPr txBox="1">
            <a:spLocks noGrp="1"/>
          </p:cNvSpPr>
          <p:nvPr>
            <p:ph type="title"/>
          </p:nvPr>
        </p:nvSpPr>
        <p:spPr>
          <a:xfrm>
            <a:off x="110835" y="68414"/>
            <a:ext cx="11970329" cy="63355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A71930"/>
              </a:buClr>
              <a:buSzPts val="5400"/>
              <a:buFont typeface="Helvetica Neue"/>
              <a:buNone/>
            </a:pPr>
            <a:r>
              <a:rPr lang="en-US" sz="4400" dirty="0"/>
              <a:t>Form Logic: Editing &amp; Copying Rules</a:t>
            </a:r>
          </a:p>
        </p:txBody>
      </p:sp>
      <p:sp>
        <p:nvSpPr>
          <p:cNvPr id="4" name="Text Placeholder 3">
            <a:extLst>
              <a:ext uri="{FF2B5EF4-FFF2-40B4-BE49-F238E27FC236}">
                <a16:creationId xmlns:a16="http://schemas.microsoft.com/office/drawing/2014/main" id="{DE1E759C-C6CD-08CD-0D66-7A2B716B1150}"/>
              </a:ext>
            </a:extLst>
          </p:cNvPr>
          <p:cNvSpPr>
            <a:spLocks noGrp="1"/>
          </p:cNvSpPr>
          <p:nvPr>
            <p:ph type="body" idx="1"/>
          </p:nvPr>
        </p:nvSpPr>
        <p:spPr>
          <a:xfrm>
            <a:off x="110836" y="1146688"/>
            <a:ext cx="4401898" cy="4191000"/>
          </a:xfrm>
        </p:spPr>
        <p:txBody>
          <a:bodyPr>
            <a:normAutofit/>
          </a:bodyPr>
          <a:lstStyle/>
          <a:p>
            <a:r>
              <a:rPr lang="en-US" sz="2400" dirty="0"/>
              <a:t>Rules can be applied to single fields or entire sections at once</a:t>
            </a:r>
          </a:p>
          <a:p>
            <a:r>
              <a:rPr lang="en-US" sz="2400" dirty="0"/>
              <a:t>Logic rules can be added to new and existing forms.</a:t>
            </a:r>
          </a:p>
          <a:p>
            <a:r>
              <a:rPr lang="en-US" sz="2400" dirty="0"/>
              <a:t>Rules copy when surveys are copied.</a:t>
            </a:r>
          </a:p>
          <a:p>
            <a:r>
              <a:rPr lang="en-US" sz="2400" dirty="0"/>
              <a:t>An existing rule can be copied for the same form if similar rules are needed. </a:t>
            </a:r>
          </a:p>
        </p:txBody>
      </p:sp>
      <p:pic>
        <p:nvPicPr>
          <p:cNvPr id="3" name="Picture 2">
            <a:extLst>
              <a:ext uri="{FF2B5EF4-FFF2-40B4-BE49-F238E27FC236}">
                <a16:creationId xmlns:a16="http://schemas.microsoft.com/office/drawing/2014/main" id="{92104686-0AA1-249E-3C69-0E47D9AC9D05}"/>
              </a:ext>
            </a:extLst>
          </p:cNvPr>
          <p:cNvPicPr>
            <a:picLocks noChangeAspect="1"/>
          </p:cNvPicPr>
          <p:nvPr/>
        </p:nvPicPr>
        <p:blipFill>
          <a:blip r:embed="rId3"/>
          <a:stretch>
            <a:fillRect/>
          </a:stretch>
        </p:blipFill>
        <p:spPr>
          <a:xfrm>
            <a:off x="4624188" y="1146688"/>
            <a:ext cx="7041490" cy="3093988"/>
          </a:xfrm>
          <a:prstGeom prst="rect">
            <a:avLst/>
          </a:prstGeom>
        </p:spPr>
      </p:pic>
    </p:spTree>
    <p:extLst>
      <p:ext uri="{BB962C8B-B14F-4D97-AF65-F5344CB8AC3E}">
        <p14:creationId xmlns:p14="http://schemas.microsoft.com/office/powerpoint/2010/main" val="1951308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9"/>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5400"/>
              <a:buFont typeface="Helvetica Neue"/>
              <a:buNone/>
            </a:pPr>
            <a:r>
              <a:rPr lang="en-US" dirty="0"/>
              <a:t>Introduction &amp; Welcome</a:t>
            </a:r>
            <a:endParaRPr dirty="0"/>
          </a:p>
        </p:txBody>
      </p:sp>
      <p:sp>
        <p:nvSpPr>
          <p:cNvPr id="122" name="Google Shape;122;p19"/>
          <p:cNvSpPr txBox="1">
            <a:spLocks noGrp="1"/>
          </p:cNvSpPr>
          <p:nvPr>
            <p:ph type="body" idx="1"/>
          </p:nvPr>
        </p:nvSpPr>
        <p:spPr>
          <a:xfrm>
            <a:off x="169627" y="1597597"/>
            <a:ext cx="6816600" cy="4257678"/>
          </a:xfrm>
          <a:prstGeom prst="rect">
            <a:avLst/>
          </a:prstGeom>
          <a:noFill/>
          <a:ln>
            <a:noFill/>
          </a:ln>
        </p:spPr>
        <p:txBody>
          <a:bodyPr spcFirstLastPara="1" wrap="square" lIns="91425" tIns="45700" rIns="91425" bIns="45700" anchor="ctr" anchorCtr="0">
            <a:normAutofit fontScale="77500" lnSpcReduction="20000"/>
          </a:bodyPr>
          <a:lstStyle/>
          <a:p>
            <a:pPr marL="0" lvl="0" indent="0" algn="l" rtl="0">
              <a:lnSpc>
                <a:spcPct val="115000"/>
              </a:lnSpc>
              <a:spcBef>
                <a:spcPts val="1800"/>
              </a:spcBef>
              <a:spcAft>
                <a:spcPts val="0"/>
              </a:spcAft>
              <a:buNone/>
            </a:pPr>
            <a:r>
              <a:rPr lang="en-US" sz="4129" dirty="0"/>
              <a:t>Thank you to our customers, beta users, &amp; staff who have all provided feedback that we are using to make Compyle even better.</a:t>
            </a:r>
            <a:endParaRPr sz="4129" dirty="0"/>
          </a:p>
          <a:p>
            <a:pPr marL="914400" lvl="0" indent="0" algn="l" rtl="0">
              <a:lnSpc>
                <a:spcPct val="115000"/>
              </a:lnSpc>
              <a:spcBef>
                <a:spcPts val="600"/>
              </a:spcBef>
              <a:spcAft>
                <a:spcPts val="0"/>
              </a:spcAft>
              <a:buNone/>
            </a:pPr>
            <a:endParaRPr sz="2486" b="1" dirty="0">
              <a:solidFill>
                <a:schemeClr val="dk1"/>
              </a:solidFill>
            </a:endParaRPr>
          </a:p>
          <a:p>
            <a:pPr marL="0" lvl="0" indent="0" algn="l" rtl="0">
              <a:lnSpc>
                <a:spcPct val="115000"/>
              </a:lnSpc>
              <a:spcBef>
                <a:spcPts val="0"/>
              </a:spcBef>
              <a:spcAft>
                <a:spcPts val="0"/>
              </a:spcAft>
              <a:buNone/>
            </a:pPr>
            <a:r>
              <a:rPr lang="en-US" sz="3269" i="1" dirty="0"/>
              <a:t>Please send future feature suggestions to the Compyle, Control, &amp; Scorecard support team at </a:t>
            </a:r>
            <a:r>
              <a:rPr lang="en-US" sz="3269" i="1" u="sng" dirty="0">
                <a:hlinkClick r:id="rId3"/>
              </a:rPr>
              <a:t>support@clearimpact.com</a:t>
            </a:r>
            <a:r>
              <a:rPr lang="en-US" sz="3269" i="1" dirty="0"/>
              <a:t>.</a:t>
            </a:r>
            <a:r>
              <a:rPr lang="en-US" sz="3762" i="1" dirty="0"/>
              <a:t> </a:t>
            </a:r>
            <a:endParaRPr sz="3762" i="1" dirty="0">
              <a:solidFill>
                <a:schemeClr val="dk1"/>
              </a:solidFill>
            </a:endParaRPr>
          </a:p>
        </p:txBody>
      </p:sp>
      <p:pic>
        <p:nvPicPr>
          <p:cNvPr id="123" name="Google Shape;123;p19" descr="Mountain landscape"/>
          <p:cNvPicPr preferRelativeResize="0"/>
          <p:nvPr/>
        </p:nvPicPr>
        <p:blipFill>
          <a:blip r:embed="rId4">
            <a:alphaModFix/>
          </a:blip>
          <a:stretch>
            <a:fillRect/>
          </a:stretch>
        </p:blipFill>
        <p:spPr>
          <a:xfrm>
            <a:off x="7097948" y="1640241"/>
            <a:ext cx="4924425" cy="41052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9">
          <a:extLst>
            <a:ext uri="{FF2B5EF4-FFF2-40B4-BE49-F238E27FC236}">
              <a16:creationId xmlns:a16="http://schemas.microsoft.com/office/drawing/2014/main" id="{94642278-B1D5-C38E-FE7B-EEDC8112F6CF}"/>
            </a:ext>
          </a:extLst>
        </p:cNvPr>
        <p:cNvGrpSpPr/>
        <p:nvPr/>
      </p:nvGrpSpPr>
      <p:grpSpPr>
        <a:xfrm>
          <a:off x="0" y="0"/>
          <a:ext cx="0" cy="0"/>
          <a:chOff x="0" y="0"/>
          <a:chExt cx="0" cy="0"/>
        </a:xfrm>
      </p:grpSpPr>
      <p:sp>
        <p:nvSpPr>
          <p:cNvPr id="150" name="Google Shape;150;p23">
            <a:extLst>
              <a:ext uri="{FF2B5EF4-FFF2-40B4-BE49-F238E27FC236}">
                <a16:creationId xmlns:a16="http://schemas.microsoft.com/office/drawing/2014/main" id="{620CA7A8-8C28-0DC6-2176-91EE88B62525}"/>
              </a:ext>
            </a:extLst>
          </p:cNvPr>
          <p:cNvSpPr txBox="1">
            <a:spLocks noGrp="1"/>
          </p:cNvSpPr>
          <p:nvPr>
            <p:ph type="body" idx="1"/>
          </p:nvPr>
        </p:nvSpPr>
        <p:spPr>
          <a:xfrm>
            <a:off x="110835" y="894945"/>
            <a:ext cx="5570118" cy="5651769"/>
          </a:xfrm>
          <a:prstGeom prst="rect">
            <a:avLst/>
          </a:prstGeom>
          <a:noFill/>
          <a:ln>
            <a:noFill/>
          </a:ln>
        </p:spPr>
        <p:txBody>
          <a:bodyPr spcFirstLastPara="1" wrap="square" lIns="274320" tIns="45700" rIns="91425" bIns="45700" anchor="t" anchorCtr="0">
            <a:normAutofit/>
          </a:bodyPr>
          <a:lstStyle/>
          <a:p>
            <a:pPr marL="0" indent="-457200">
              <a:lnSpc>
                <a:spcPct val="120000"/>
              </a:lnSpc>
              <a:spcBef>
                <a:spcPts val="0"/>
              </a:spcBef>
              <a:buSzPct val="100000"/>
              <a:buFont typeface="+mj-lt"/>
              <a:buAutoNum type="arabicPeriod"/>
            </a:pPr>
            <a:r>
              <a:rPr lang="en-US" sz="2100" dirty="0"/>
              <a:t>Form Logic Rules now apply </a:t>
            </a:r>
            <a:r>
              <a:rPr lang="en-US" sz="2000" dirty="0"/>
              <a:t>when you fill out survey responses in Compyle as a user or as a participant working on a large device.</a:t>
            </a:r>
          </a:p>
          <a:p>
            <a:pPr marL="0" indent="-457200">
              <a:lnSpc>
                <a:spcPct val="110000"/>
              </a:lnSpc>
              <a:spcBef>
                <a:spcPts val="0"/>
              </a:spcBef>
              <a:buSzPct val="100000"/>
              <a:buFont typeface="+mj-lt"/>
              <a:buAutoNum type="arabicPeriod"/>
            </a:pPr>
            <a:r>
              <a:rPr lang="en-US" sz="2000" dirty="0"/>
              <a:t> On mobile devices, rules only apply if the desktop mode is activated, which is the default now.</a:t>
            </a:r>
          </a:p>
          <a:p>
            <a:pPr marL="1062990" lvl="1" indent="-457200">
              <a:lnSpc>
                <a:spcPct val="140000"/>
              </a:lnSpc>
              <a:spcBef>
                <a:spcPts val="0"/>
              </a:spcBef>
              <a:buSzPct val="100000"/>
              <a:buFont typeface="+mj-lt"/>
              <a:buAutoNum type="alphaLcParenR"/>
            </a:pPr>
            <a:endParaRPr lang="en-US" sz="2000" dirty="0"/>
          </a:p>
          <a:p>
            <a:pPr marL="91440" indent="0">
              <a:lnSpc>
                <a:spcPct val="120000"/>
              </a:lnSpc>
              <a:spcBef>
                <a:spcPts val="0"/>
              </a:spcBef>
              <a:buSzPct val="100000"/>
              <a:buNone/>
            </a:pPr>
            <a:r>
              <a:rPr lang="en-US" sz="2400" dirty="0"/>
              <a:t>Exceptions</a:t>
            </a:r>
          </a:p>
          <a:p>
            <a:pPr marL="1062990" lvl="1" indent="-514350">
              <a:lnSpc>
                <a:spcPct val="120000"/>
              </a:lnSpc>
              <a:spcBef>
                <a:spcPts val="0"/>
              </a:spcBef>
              <a:buSzPct val="100000"/>
              <a:buFont typeface="Arial" panose="020B0604020202020204" pitchFamily="34" charset="0"/>
              <a:buChar char="•"/>
            </a:pPr>
            <a:r>
              <a:rPr lang="en-US" sz="2000" dirty="0"/>
              <a:t>Multi-entry forms do not apply logic rules.</a:t>
            </a:r>
          </a:p>
          <a:p>
            <a:pPr marL="1062990" lvl="1" indent="-514350">
              <a:lnSpc>
                <a:spcPct val="120000"/>
              </a:lnSpc>
              <a:spcBef>
                <a:spcPts val="0"/>
              </a:spcBef>
              <a:buSzPct val="100000"/>
              <a:buFont typeface="Arial" panose="020B0604020202020204" pitchFamily="34" charset="0"/>
              <a:buChar char="•"/>
            </a:pPr>
            <a:r>
              <a:rPr lang="en-US" sz="2000" dirty="0"/>
              <a:t>The survey instance question view does not show rules.</a:t>
            </a:r>
          </a:p>
          <a:p>
            <a:pPr marL="1062990" lvl="1" indent="-514350">
              <a:lnSpc>
                <a:spcPct val="120000"/>
              </a:lnSpc>
              <a:spcBef>
                <a:spcPts val="0"/>
              </a:spcBef>
              <a:buSzPct val="100000"/>
              <a:buFont typeface="Arial" panose="020B0604020202020204" pitchFamily="34" charset="0"/>
              <a:buChar char="•"/>
            </a:pPr>
            <a:r>
              <a:rPr lang="en-US" sz="2000" dirty="0"/>
              <a:t>Printing forms will include all visible by default fields and sections. </a:t>
            </a:r>
          </a:p>
          <a:p>
            <a:pPr marL="262890" lvl="1" indent="0">
              <a:lnSpc>
                <a:spcPct val="120000"/>
              </a:lnSpc>
              <a:spcBef>
                <a:spcPts val="0"/>
              </a:spcBef>
              <a:buSzPct val="100000"/>
              <a:buNone/>
            </a:pPr>
            <a:endParaRPr sz="1900" dirty="0"/>
          </a:p>
          <a:p>
            <a:pPr marL="350837" lvl="0" indent="0" algn="l" rtl="0">
              <a:lnSpc>
                <a:spcPct val="120000"/>
              </a:lnSpc>
              <a:spcBef>
                <a:spcPts val="0"/>
              </a:spcBef>
              <a:spcAft>
                <a:spcPts val="0"/>
              </a:spcAft>
              <a:buNone/>
            </a:pPr>
            <a:endParaRPr sz="1000" dirty="0"/>
          </a:p>
          <a:p>
            <a:pPr marL="628650" lvl="1" indent="-365760">
              <a:lnSpc>
                <a:spcPct val="100000"/>
              </a:lnSpc>
              <a:spcBef>
                <a:spcPts val="0"/>
              </a:spcBef>
              <a:buSzPct val="100000"/>
              <a:buFont typeface="Arial"/>
              <a:buAutoNum type="alphaLcParenR"/>
            </a:pPr>
            <a:endParaRPr lang="en-US" sz="1100" dirty="0"/>
          </a:p>
        </p:txBody>
      </p:sp>
      <p:sp>
        <p:nvSpPr>
          <p:cNvPr id="151" name="Google Shape;151;p23">
            <a:extLst>
              <a:ext uri="{FF2B5EF4-FFF2-40B4-BE49-F238E27FC236}">
                <a16:creationId xmlns:a16="http://schemas.microsoft.com/office/drawing/2014/main" id="{D7CA2D58-0B51-2B7B-E052-6A03631E6829}"/>
              </a:ext>
            </a:extLst>
          </p:cNvPr>
          <p:cNvSpPr txBox="1">
            <a:spLocks noGrp="1"/>
          </p:cNvSpPr>
          <p:nvPr>
            <p:ph type="title"/>
          </p:nvPr>
        </p:nvSpPr>
        <p:spPr>
          <a:xfrm>
            <a:off x="110835" y="68414"/>
            <a:ext cx="11970329" cy="63355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A71930"/>
              </a:buClr>
              <a:buSzPts val="5400"/>
              <a:buFont typeface="Helvetica Neue"/>
              <a:buNone/>
            </a:pPr>
            <a:r>
              <a:rPr lang="en-US" sz="4400" dirty="0"/>
              <a:t>Form Logic - Exceptions</a:t>
            </a:r>
          </a:p>
        </p:txBody>
      </p:sp>
      <p:pic>
        <p:nvPicPr>
          <p:cNvPr id="3" name="Picture 2">
            <a:extLst>
              <a:ext uri="{FF2B5EF4-FFF2-40B4-BE49-F238E27FC236}">
                <a16:creationId xmlns:a16="http://schemas.microsoft.com/office/drawing/2014/main" id="{484C8B25-E0CF-6D84-9C9C-768DAAA903FD}"/>
              </a:ext>
            </a:extLst>
          </p:cNvPr>
          <p:cNvPicPr>
            <a:picLocks noChangeAspect="1"/>
          </p:cNvPicPr>
          <p:nvPr/>
        </p:nvPicPr>
        <p:blipFill>
          <a:blip r:embed="rId3"/>
          <a:stretch>
            <a:fillRect/>
          </a:stretch>
        </p:blipFill>
        <p:spPr>
          <a:xfrm>
            <a:off x="5942103" y="1366737"/>
            <a:ext cx="5948340" cy="4124526"/>
          </a:xfrm>
          <a:prstGeom prst="rect">
            <a:avLst/>
          </a:prstGeom>
        </p:spPr>
      </p:pic>
    </p:spTree>
    <p:extLst>
      <p:ext uri="{BB962C8B-B14F-4D97-AF65-F5344CB8AC3E}">
        <p14:creationId xmlns:p14="http://schemas.microsoft.com/office/powerpoint/2010/main" val="10082185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0"/>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5400"/>
              <a:buFont typeface="Helvetica Neue"/>
              <a:buNone/>
            </a:pPr>
            <a:r>
              <a:rPr lang="en-US" dirty="0"/>
              <a:t>Form Logic vs Workflows</a:t>
            </a:r>
            <a:endParaRPr dirty="0"/>
          </a:p>
        </p:txBody>
      </p:sp>
      <p:graphicFrame>
        <p:nvGraphicFramePr>
          <p:cNvPr id="2" name="Table 1">
            <a:extLst>
              <a:ext uri="{FF2B5EF4-FFF2-40B4-BE49-F238E27FC236}">
                <a16:creationId xmlns:a16="http://schemas.microsoft.com/office/drawing/2014/main" id="{40774AB8-2B9D-CE7C-7CD6-5F3120414CA7}"/>
              </a:ext>
            </a:extLst>
          </p:cNvPr>
          <p:cNvGraphicFramePr>
            <a:graphicFrameLocks noGrp="1"/>
          </p:cNvGraphicFramePr>
          <p:nvPr>
            <p:extLst>
              <p:ext uri="{D42A27DB-BD31-4B8C-83A1-F6EECF244321}">
                <p14:modId xmlns:p14="http://schemas.microsoft.com/office/powerpoint/2010/main" val="1970767292"/>
              </p:ext>
            </p:extLst>
          </p:nvPr>
        </p:nvGraphicFramePr>
        <p:xfrm>
          <a:off x="4280171" y="1750979"/>
          <a:ext cx="7344384" cy="4635690"/>
        </p:xfrm>
        <a:graphic>
          <a:graphicData uri="http://schemas.openxmlformats.org/drawingml/2006/table">
            <a:tbl>
              <a:tblPr/>
              <a:tblGrid>
                <a:gridCol w="2447604">
                  <a:extLst>
                    <a:ext uri="{9D8B030D-6E8A-4147-A177-3AD203B41FA5}">
                      <a16:colId xmlns:a16="http://schemas.microsoft.com/office/drawing/2014/main" val="149851726"/>
                    </a:ext>
                  </a:extLst>
                </a:gridCol>
                <a:gridCol w="2448390">
                  <a:extLst>
                    <a:ext uri="{9D8B030D-6E8A-4147-A177-3AD203B41FA5}">
                      <a16:colId xmlns:a16="http://schemas.microsoft.com/office/drawing/2014/main" val="343406709"/>
                    </a:ext>
                  </a:extLst>
                </a:gridCol>
                <a:gridCol w="2448390">
                  <a:extLst>
                    <a:ext uri="{9D8B030D-6E8A-4147-A177-3AD203B41FA5}">
                      <a16:colId xmlns:a16="http://schemas.microsoft.com/office/drawing/2014/main" val="2095002689"/>
                    </a:ext>
                  </a:extLst>
                </a:gridCol>
              </a:tblGrid>
              <a:tr h="310590">
                <a:tc>
                  <a:txBody>
                    <a:bodyPr/>
                    <a:lstStyle/>
                    <a:p>
                      <a:pPr marL="0" marR="0" algn="r">
                        <a:spcBef>
                          <a:spcPts val="0"/>
                        </a:spcBef>
                        <a:spcAft>
                          <a:spcPts val="0"/>
                        </a:spcAft>
                      </a:pPr>
                      <a:r>
                        <a:rPr lang="en-US" sz="1200" b="1" i="1">
                          <a:solidFill>
                            <a:srgbClr val="2E74B5"/>
                          </a:solidFill>
                          <a:effectLst/>
                          <a:latin typeface="Calibri" panose="020F0502020204030204" pitchFamily="34" charset="0"/>
                        </a:rPr>
                        <a:t> </a:t>
                      </a:r>
                      <a:endParaRPr lang="en-US" sz="1200">
                        <a:effectLst/>
                        <a:latin typeface="Calibri" panose="020F0502020204030204" pitchFamily="34" charset="0"/>
                      </a:endParaRPr>
                    </a:p>
                  </a:txBody>
                  <a:tcPr marL="68580" marR="68580" marT="0" marB="0">
                    <a:lnL>
                      <a:noFill/>
                    </a:lnL>
                    <a:lnR>
                      <a:noFill/>
                    </a:lnR>
                    <a:lnT>
                      <a:noFill/>
                    </a:lnT>
                    <a:lnB w="12700" cap="flat" cmpd="sng" algn="ctr">
                      <a:solidFill>
                        <a:srgbClr val="9CC2E5"/>
                      </a:solidFill>
                      <a:prstDash val="solid"/>
                      <a:round/>
                      <a:headEnd type="none" w="med" len="med"/>
                      <a:tailEnd type="none" w="med" len="med"/>
                    </a:lnB>
                  </a:tcPr>
                </a:tc>
                <a:tc>
                  <a:txBody>
                    <a:bodyPr/>
                    <a:lstStyle/>
                    <a:p>
                      <a:pPr marL="0" marR="0">
                        <a:spcBef>
                          <a:spcPts val="0"/>
                        </a:spcBef>
                        <a:spcAft>
                          <a:spcPts val="0"/>
                        </a:spcAft>
                      </a:pPr>
                      <a:r>
                        <a:rPr lang="en-US" sz="1800" b="1" dirty="0">
                          <a:solidFill>
                            <a:srgbClr val="2E74B5"/>
                          </a:solidFill>
                          <a:effectLst/>
                          <a:latin typeface="Calibri" panose="020F0502020204030204" pitchFamily="34" charset="0"/>
                        </a:rPr>
                        <a:t>Form Logic</a:t>
                      </a:r>
                      <a:endParaRPr lang="en-US" sz="1800" dirty="0">
                        <a:effectLst/>
                        <a:latin typeface="Calibri" panose="020F0502020204030204" pitchFamily="34" charset="0"/>
                      </a:endParaRPr>
                    </a:p>
                  </a:txBody>
                  <a:tcPr marL="68580" marR="68580" marT="0" marB="0">
                    <a:lnL>
                      <a:noFill/>
                    </a:lnL>
                    <a:lnR>
                      <a:noFill/>
                    </a:lnR>
                    <a:lnT>
                      <a:noFill/>
                    </a:lnT>
                    <a:lnB w="12700" cap="flat" cmpd="sng" algn="ctr">
                      <a:solidFill>
                        <a:srgbClr val="9CC2E5"/>
                      </a:solidFill>
                      <a:prstDash val="solid"/>
                      <a:round/>
                      <a:headEnd type="none" w="med" len="med"/>
                      <a:tailEnd type="none" w="med" len="med"/>
                    </a:lnB>
                  </a:tcPr>
                </a:tc>
                <a:tc>
                  <a:txBody>
                    <a:bodyPr/>
                    <a:lstStyle/>
                    <a:p>
                      <a:pPr marL="0" marR="0">
                        <a:spcBef>
                          <a:spcPts val="0"/>
                        </a:spcBef>
                        <a:spcAft>
                          <a:spcPts val="0"/>
                        </a:spcAft>
                      </a:pPr>
                      <a:r>
                        <a:rPr lang="en-US" sz="1800" b="1" dirty="0">
                          <a:solidFill>
                            <a:srgbClr val="2E74B5"/>
                          </a:solidFill>
                          <a:effectLst/>
                          <a:latin typeface="Calibri" panose="020F0502020204030204" pitchFamily="34" charset="0"/>
                        </a:rPr>
                        <a:t>Workflow Logic</a:t>
                      </a:r>
                      <a:endParaRPr lang="en-US" sz="1800" dirty="0">
                        <a:effectLst/>
                        <a:latin typeface="Calibri" panose="020F0502020204030204" pitchFamily="34" charset="0"/>
                      </a:endParaRPr>
                    </a:p>
                  </a:txBody>
                  <a:tcPr marL="68580" marR="68580" marT="0" marB="0">
                    <a:lnL>
                      <a:noFill/>
                    </a:lnL>
                    <a:lnR>
                      <a:noFill/>
                    </a:lnR>
                    <a:lnT>
                      <a:noFill/>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3344070905"/>
                  </a:ext>
                </a:extLst>
              </a:tr>
              <a:tr h="310590">
                <a:tc>
                  <a:txBody>
                    <a:bodyPr/>
                    <a:lstStyle/>
                    <a:p>
                      <a:pPr marL="0" marR="0" algn="r">
                        <a:spcBef>
                          <a:spcPts val="0"/>
                        </a:spcBef>
                        <a:spcAft>
                          <a:spcPts val="0"/>
                        </a:spcAft>
                      </a:pPr>
                      <a:r>
                        <a:rPr lang="en-US" sz="1600" i="1" dirty="0">
                          <a:solidFill>
                            <a:srgbClr val="2E74B5"/>
                          </a:solidFill>
                          <a:effectLst/>
                          <a:latin typeface="Calibri" panose="020F0502020204030204" pitchFamily="34" charset="0"/>
                        </a:rPr>
                        <a:t>Status</a:t>
                      </a:r>
                      <a:endParaRPr lang="en-US" sz="1600" dirty="0">
                        <a:effectLst/>
                        <a:latin typeface="Calibri" panose="020F0502020204030204" pitchFamily="34" charset="0"/>
                      </a:endParaRPr>
                    </a:p>
                  </a:txBody>
                  <a:tcPr marL="68580" marR="68580" marT="0" marB="0">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marL="0" marR="0">
                        <a:spcBef>
                          <a:spcPts val="0"/>
                        </a:spcBef>
                        <a:spcAft>
                          <a:spcPts val="0"/>
                        </a:spcAft>
                      </a:pPr>
                      <a:r>
                        <a:rPr lang="en-US" sz="1600" dirty="0">
                          <a:solidFill>
                            <a:srgbClr val="2E74B5"/>
                          </a:solidFill>
                          <a:effectLst/>
                          <a:latin typeface="Calibri" panose="020F0502020204030204" pitchFamily="34" charset="0"/>
                        </a:rPr>
                        <a:t>Live as of 6 Feb. 2023</a:t>
                      </a:r>
                      <a:endParaRPr lang="en-US" sz="1600" dirty="0">
                        <a:effectLst/>
                        <a:latin typeface="Calibri" panose="020F0502020204030204" pitchFamily="34"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spcBef>
                          <a:spcPts val="0"/>
                        </a:spcBef>
                        <a:spcAft>
                          <a:spcPts val="0"/>
                        </a:spcAft>
                      </a:pPr>
                      <a:r>
                        <a:rPr lang="en-US" sz="1600" dirty="0">
                          <a:solidFill>
                            <a:srgbClr val="2E74B5"/>
                          </a:solidFill>
                          <a:effectLst/>
                          <a:latin typeface="Calibri" panose="020F0502020204030204" pitchFamily="34" charset="0"/>
                        </a:rPr>
                        <a:t>Roadmap for 2024-2025</a:t>
                      </a:r>
                      <a:endParaRPr lang="en-US" sz="1600" dirty="0">
                        <a:effectLst/>
                        <a:latin typeface="Calibri" panose="020F0502020204030204" pitchFamily="34"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1692299143"/>
                  </a:ext>
                </a:extLst>
              </a:tr>
              <a:tr h="310590">
                <a:tc>
                  <a:txBody>
                    <a:bodyPr/>
                    <a:lstStyle/>
                    <a:p>
                      <a:pPr marL="0" marR="0" algn="r">
                        <a:spcBef>
                          <a:spcPts val="0"/>
                        </a:spcBef>
                        <a:spcAft>
                          <a:spcPts val="0"/>
                        </a:spcAft>
                      </a:pPr>
                      <a:r>
                        <a:rPr lang="en-US" sz="1600" i="1">
                          <a:solidFill>
                            <a:srgbClr val="2E74B5"/>
                          </a:solidFill>
                          <a:effectLst/>
                          <a:latin typeface="Calibri" panose="020F0502020204030204" pitchFamily="34" charset="0"/>
                        </a:rPr>
                        <a:t>Admin Created Rules</a:t>
                      </a:r>
                      <a:endParaRPr lang="en-US" sz="1600">
                        <a:effectLst/>
                        <a:latin typeface="Calibri" panose="020F0502020204030204" pitchFamily="34" charset="0"/>
                      </a:endParaRPr>
                    </a:p>
                  </a:txBody>
                  <a:tcPr marL="68580" marR="68580" marT="0" marB="0">
                    <a:lnL>
                      <a:noFill/>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marL="0" marR="0">
                        <a:spcBef>
                          <a:spcPts val="0"/>
                        </a:spcBef>
                        <a:spcAft>
                          <a:spcPts val="0"/>
                        </a:spcAft>
                      </a:pPr>
                      <a:r>
                        <a:rPr lang="en-US" sz="1600">
                          <a:solidFill>
                            <a:srgbClr val="2E74B5"/>
                          </a:solidFill>
                          <a:effectLst/>
                          <a:latin typeface="Calibri" panose="020F0502020204030204" pitchFamily="34" charset="0"/>
                        </a:rPr>
                        <a:t>Yes</a:t>
                      </a:r>
                      <a:endParaRPr lang="en-US" sz="1600">
                        <a:effectLst/>
                        <a:latin typeface="Calibri" panose="020F0502020204030204" pitchFamily="34"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spcBef>
                          <a:spcPts val="0"/>
                        </a:spcBef>
                        <a:spcAft>
                          <a:spcPts val="0"/>
                        </a:spcAft>
                      </a:pPr>
                      <a:r>
                        <a:rPr lang="en-US" sz="1600" dirty="0">
                          <a:solidFill>
                            <a:srgbClr val="2E74B5"/>
                          </a:solidFill>
                          <a:effectLst/>
                          <a:latin typeface="Calibri" panose="020F0502020204030204" pitchFamily="34" charset="0"/>
                        </a:rPr>
                        <a:t>Yes</a:t>
                      </a:r>
                      <a:endParaRPr lang="en-US" sz="1600" dirty="0">
                        <a:effectLst/>
                        <a:latin typeface="Calibri" panose="020F0502020204030204" pitchFamily="34"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3418978678"/>
                  </a:ext>
                </a:extLst>
              </a:tr>
              <a:tr h="310590">
                <a:tc>
                  <a:txBody>
                    <a:bodyPr/>
                    <a:lstStyle/>
                    <a:p>
                      <a:pPr marL="0" marR="0" algn="r">
                        <a:spcBef>
                          <a:spcPts val="0"/>
                        </a:spcBef>
                        <a:spcAft>
                          <a:spcPts val="0"/>
                        </a:spcAft>
                      </a:pPr>
                      <a:r>
                        <a:rPr lang="en-US" sz="1600" i="1">
                          <a:solidFill>
                            <a:srgbClr val="2E74B5"/>
                          </a:solidFill>
                          <a:effectLst/>
                          <a:latin typeface="Calibri" panose="020F0502020204030204" pitchFamily="34" charset="0"/>
                        </a:rPr>
                        <a:t>Affects Forms</a:t>
                      </a:r>
                      <a:endParaRPr lang="en-US" sz="1600">
                        <a:effectLst/>
                        <a:latin typeface="Calibri" panose="020F0502020204030204" pitchFamily="34" charset="0"/>
                      </a:endParaRPr>
                    </a:p>
                  </a:txBody>
                  <a:tcPr marL="68580" marR="68580" marT="0" marB="0">
                    <a:lnL>
                      <a:noFill/>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marL="0" marR="0">
                        <a:spcBef>
                          <a:spcPts val="0"/>
                        </a:spcBef>
                        <a:spcAft>
                          <a:spcPts val="0"/>
                        </a:spcAft>
                      </a:pPr>
                      <a:r>
                        <a:rPr lang="en-US" sz="1600">
                          <a:solidFill>
                            <a:srgbClr val="2E74B5"/>
                          </a:solidFill>
                          <a:effectLst/>
                          <a:latin typeface="Calibri" panose="020F0502020204030204" pitchFamily="34" charset="0"/>
                        </a:rPr>
                        <a:t>Single Survey/Note Form</a:t>
                      </a:r>
                      <a:endParaRPr lang="en-US" sz="1600">
                        <a:effectLst/>
                        <a:latin typeface="Calibri" panose="020F0502020204030204" pitchFamily="34"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spcBef>
                          <a:spcPts val="0"/>
                        </a:spcBef>
                        <a:spcAft>
                          <a:spcPts val="0"/>
                        </a:spcAft>
                      </a:pPr>
                      <a:r>
                        <a:rPr lang="en-US" sz="1600" dirty="0">
                          <a:solidFill>
                            <a:srgbClr val="2E74B5"/>
                          </a:solidFill>
                          <a:effectLst/>
                          <a:latin typeface="Calibri" panose="020F0502020204030204" pitchFamily="34" charset="0"/>
                        </a:rPr>
                        <a:t>Multiple Forms</a:t>
                      </a:r>
                      <a:endParaRPr lang="en-US" sz="1600" dirty="0">
                        <a:effectLst/>
                        <a:latin typeface="Calibri" panose="020F0502020204030204" pitchFamily="34"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1023378556"/>
                  </a:ext>
                </a:extLst>
              </a:tr>
              <a:tr h="621180">
                <a:tc>
                  <a:txBody>
                    <a:bodyPr/>
                    <a:lstStyle/>
                    <a:p>
                      <a:pPr marL="0" marR="0" algn="r">
                        <a:spcBef>
                          <a:spcPts val="0"/>
                        </a:spcBef>
                        <a:spcAft>
                          <a:spcPts val="0"/>
                        </a:spcAft>
                      </a:pPr>
                      <a:r>
                        <a:rPr lang="en-US" sz="1600" i="1">
                          <a:solidFill>
                            <a:srgbClr val="2E74B5"/>
                          </a:solidFill>
                          <a:effectLst/>
                          <a:latin typeface="Calibri" panose="020F0502020204030204" pitchFamily="34" charset="0"/>
                        </a:rPr>
                        <a:t>Field Entries Determine</a:t>
                      </a:r>
                      <a:endParaRPr lang="en-US" sz="1600">
                        <a:effectLst/>
                        <a:latin typeface="Calibri" panose="020F0502020204030204" pitchFamily="34" charset="0"/>
                      </a:endParaRPr>
                    </a:p>
                  </a:txBody>
                  <a:tcPr marL="68580" marR="68580" marT="0" marB="0">
                    <a:lnL>
                      <a:noFill/>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marL="0" marR="0">
                        <a:spcBef>
                          <a:spcPts val="0"/>
                        </a:spcBef>
                        <a:spcAft>
                          <a:spcPts val="0"/>
                        </a:spcAft>
                      </a:pPr>
                      <a:r>
                        <a:rPr lang="en-US" sz="1600">
                          <a:solidFill>
                            <a:srgbClr val="2E74B5"/>
                          </a:solidFill>
                          <a:effectLst/>
                          <a:latin typeface="Calibri" panose="020F0502020204030204" pitchFamily="34" charset="0"/>
                        </a:rPr>
                        <a:t>Required fields, visible fields, sections &amp; pages available</a:t>
                      </a:r>
                      <a:endParaRPr lang="en-US" sz="1600">
                        <a:effectLst/>
                        <a:latin typeface="Calibri" panose="020F0502020204030204" pitchFamily="34"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spcBef>
                          <a:spcPts val="0"/>
                        </a:spcBef>
                        <a:spcAft>
                          <a:spcPts val="0"/>
                        </a:spcAft>
                      </a:pPr>
                      <a:r>
                        <a:rPr lang="en-US" sz="1600" dirty="0">
                          <a:solidFill>
                            <a:srgbClr val="2E74B5"/>
                          </a:solidFill>
                          <a:effectLst/>
                          <a:latin typeface="Calibri" panose="020F0502020204030204" pitchFamily="34" charset="0"/>
                        </a:rPr>
                        <a:t>Workflow enrollment</a:t>
                      </a:r>
                      <a:endParaRPr lang="en-US" sz="1600" dirty="0">
                        <a:effectLst/>
                        <a:latin typeface="Calibri" panose="020F0502020204030204" pitchFamily="34"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869278375"/>
                  </a:ext>
                </a:extLst>
              </a:tr>
              <a:tr h="621180">
                <a:tc>
                  <a:txBody>
                    <a:bodyPr/>
                    <a:lstStyle/>
                    <a:p>
                      <a:pPr marL="0" marR="0" algn="r">
                        <a:spcBef>
                          <a:spcPts val="0"/>
                        </a:spcBef>
                        <a:spcAft>
                          <a:spcPts val="0"/>
                        </a:spcAft>
                      </a:pPr>
                      <a:r>
                        <a:rPr lang="en-US" sz="1600" i="1">
                          <a:solidFill>
                            <a:srgbClr val="2E74B5"/>
                          </a:solidFill>
                          <a:effectLst/>
                          <a:latin typeface="Calibri" panose="020F0502020204030204" pitchFamily="34" charset="0"/>
                        </a:rPr>
                        <a:t>Rules Apply</a:t>
                      </a:r>
                      <a:endParaRPr lang="en-US" sz="1600">
                        <a:effectLst/>
                        <a:latin typeface="Calibri" panose="020F0502020204030204" pitchFamily="34" charset="0"/>
                      </a:endParaRPr>
                    </a:p>
                  </a:txBody>
                  <a:tcPr marL="68580" marR="68580" marT="0" marB="0">
                    <a:lnL>
                      <a:noFill/>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marL="0" marR="0">
                        <a:spcBef>
                          <a:spcPts val="0"/>
                        </a:spcBef>
                        <a:spcAft>
                          <a:spcPts val="0"/>
                        </a:spcAft>
                      </a:pPr>
                      <a:r>
                        <a:rPr lang="en-US" sz="1600">
                          <a:solidFill>
                            <a:srgbClr val="2E74B5"/>
                          </a:solidFill>
                          <a:effectLst/>
                          <a:latin typeface="Calibri" panose="020F0502020204030204" pitchFamily="34" charset="0"/>
                        </a:rPr>
                        <a:t>When survey response is being completed</a:t>
                      </a:r>
                      <a:endParaRPr lang="en-US" sz="1600">
                        <a:effectLst/>
                        <a:latin typeface="Calibri" panose="020F0502020204030204" pitchFamily="34"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spcBef>
                          <a:spcPts val="0"/>
                        </a:spcBef>
                        <a:spcAft>
                          <a:spcPts val="0"/>
                        </a:spcAft>
                      </a:pPr>
                      <a:r>
                        <a:rPr lang="en-US" sz="1600" dirty="0">
                          <a:solidFill>
                            <a:srgbClr val="2E74B5"/>
                          </a:solidFill>
                          <a:effectLst/>
                          <a:latin typeface="Calibri" panose="020F0502020204030204" pitchFamily="34" charset="0"/>
                        </a:rPr>
                        <a:t>When various trigger actions occur</a:t>
                      </a:r>
                      <a:endParaRPr lang="en-US" sz="1600" dirty="0">
                        <a:effectLst/>
                        <a:latin typeface="Calibri" panose="020F0502020204030204" pitchFamily="34"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2576640992"/>
                  </a:ext>
                </a:extLst>
              </a:tr>
              <a:tr h="310590">
                <a:tc>
                  <a:txBody>
                    <a:bodyPr/>
                    <a:lstStyle/>
                    <a:p>
                      <a:pPr marL="0" marR="0" algn="r">
                        <a:spcBef>
                          <a:spcPts val="0"/>
                        </a:spcBef>
                        <a:spcAft>
                          <a:spcPts val="0"/>
                        </a:spcAft>
                      </a:pPr>
                      <a:r>
                        <a:rPr lang="en-US" sz="1600" i="1">
                          <a:solidFill>
                            <a:srgbClr val="2E74B5"/>
                          </a:solidFill>
                          <a:effectLst/>
                          <a:latin typeface="Calibri" panose="020F0502020204030204" pitchFamily="34" charset="0"/>
                        </a:rPr>
                        <a:t>Group Assignments</a:t>
                      </a:r>
                      <a:endParaRPr lang="en-US" sz="1600">
                        <a:effectLst/>
                        <a:latin typeface="Calibri" panose="020F0502020204030204" pitchFamily="34" charset="0"/>
                      </a:endParaRPr>
                    </a:p>
                  </a:txBody>
                  <a:tcPr marL="68580" marR="68580" marT="0" marB="0">
                    <a:lnL>
                      <a:noFill/>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marL="0" marR="0">
                        <a:spcBef>
                          <a:spcPts val="0"/>
                        </a:spcBef>
                        <a:spcAft>
                          <a:spcPts val="0"/>
                        </a:spcAft>
                      </a:pPr>
                      <a:r>
                        <a:rPr lang="en-US" sz="1600" dirty="0">
                          <a:solidFill>
                            <a:srgbClr val="2E74B5"/>
                          </a:solidFill>
                          <a:effectLst/>
                          <a:latin typeface="Calibri" panose="020F0502020204030204" pitchFamily="34" charset="0"/>
                        </a:rPr>
                        <a:t>No</a:t>
                      </a:r>
                      <a:endParaRPr lang="en-US" sz="1600" dirty="0">
                        <a:effectLst/>
                        <a:latin typeface="Calibri" panose="020F0502020204030204" pitchFamily="34"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spcBef>
                          <a:spcPts val="0"/>
                        </a:spcBef>
                        <a:spcAft>
                          <a:spcPts val="0"/>
                        </a:spcAft>
                      </a:pPr>
                      <a:r>
                        <a:rPr lang="en-US" sz="1600" dirty="0">
                          <a:solidFill>
                            <a:srgbClr val="2E74B5"/>
                          </a:solidFill>
                          <a:effectLst/>
                          <a:latin typeface="Calibri" panose="020F0502020204030204" pitchFamily="34" charset="0"/>
                        </a:rPr>
                        <a:t>Yes</a:t>
                      </a:r>
                      <a:endParaRPr lang="en-US" sz="1600" dirty="0">
                        <a:effectLst/>
                        <a:latin typeface="Calibri" panose="020F0502020204030204" pitchFamily="34"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2303166046"/>
                  </a:ext>
                </a:extLst>
              </a:tr>
              <a:tr h="310590">
                <a:tc>
                  <a:txBody>
                    <a:bodyPr/>
                    <a:lstStyle/>
                    <a:p>
                      <a:pPr marL="0" marR="0" algn="r">
                        <a:spcBef>
                          <a:spcPts val="0"/>
                        </a:spcBef>
                        <a:spcAft>
                          <a:spcPts val="0"/>
                        </a:spcAft>
                      </a:pPr>
                      <a:r>
                        <a:rPr lang="en-US" sz="1600" i="1" dirty="0">
                          <a:solidFill>
                            <a:srgbClr val="2E74B5"/>
                          </a:solidFill>
                          <a:effectLst/>
                          <a:latin typeface="Calibri" panose="020F0502020204030204" pitchFamily="34" charset="0"/>
                        </a:rPr>
                        <a:t>User Notifications</a:t>
                      </a:r>
                      <a:endParaRPr lang="en-US" sz="1600" dirty="0">
                        <a:effectLst/>
                        <a:latin typeface="Calibri" panose="020F0502020204030204" pitchFamily="34" charset="0"/>
                      </a:endParaRPr>
                    </a:p>
                  </a:txBody>
                  <a:tcPr marL="68580" marR="68580" marT="0" marB="0">
                    <a:lnL>
                      <a:noFill/>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marL="0" marR="0">
                        <a:spcBef>
                          <a:spcPts val="0"/>
                        </a:spcBef>
                        <a:spcAft>
                          <a:spcPts val="0"/>
                        </a:spcAft>
                      </a:pPr>
                      <a:r>
                        <a:rPr lang="en-US" sz="1600">
                          <a:solidFill>
                            <a:srgbClr val="2E74B5"/>
                          </a:solidFill>
                          <a:effectLst/>
                          <a:latin typeface="Calibri" panose="020F0502020204030204" pitchFamily="34" charset="0"/>
                        </a:rPr>
                        <a:t>No</a:t>
                      </a:r>
                      <a:endParaRPr lang="en-US" sz="1600">
                        <a:effectLst/>
                        <a:latin typeface="Calibri" panose="020F0502020204030204" pitchFamily="34"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spcBef>
                          <a:spcPts val="0"/>
                        </a:spcBef>
                        <a:spcAft>
                          <a:spcPts val="0"/>
                        </a:spcAft>
                      </a:pPr>
                      <a:r>
                        <a:rPr lang="en-US" sz="1600" dirty="0">
                          <a:solidFill>
                            <a:srgbClr val="2E74B5"/>
                          </a:solidFill>
                          <a:effectLst/>
                          <a:latin typeface="Calibri" panose="020F0502020204030204" pitchFamily="34" charset="0"/>
                        </a:rPr>
                        <a:t>Yes</a:t>
                      </a:r>
                      <a:endParaRPr lang="en-US" sz="1600" dirty="0">
                        <a:effectLst/>
                        <a:latin typeface="Calibri" panose="020F0502020204030204" pitchFamily="34"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2422470302"/>
                  </a:ext>
                </a:extLst>
              </a:tr>
              <a:tr h="310590">
                <a:tc>
                  <a:txBody>
                    <a:bodyPr/>
                    <a:lstStyle/>
                    <a:p>
                      <a:pPr marL="0" marR="0" algn="r">
                        <a:spcBef>
                          <a:spcPts val="0"/>
                        </a:spcBef>
                        <a:spcAft>
                          <a:spcPts val="0"/>
                        </a:spcAft>
                      </a:pPr>
                      <a:r>
                        <a:rPr lang="en-US" sz="1600" i="1">
                          <a:solidFill>
                            <a:srgbClr val="2E74B5"/>
                          </a:solidFill>
                          <a:effectLst/>
                          <a:latin typeface="Calibri" panose="020F0502020204030204" pitchFamily="34" charset="0"/>
                        </a:rPr>
                        <a:t>Navigation Within One Form</a:t>
                      </a:r>
                      <a:endParaRPr lang="en-US" sz="1600">
                        <a:effectLst/>
                        <a:latin typeface="Calibri" panose="020F0502020204030204" pitchFamily="34" charset="0"/>
                      </a:endParaRPr>
                    </a:p>
                  </a:txBody>
                  <a:tcPr marL="68580" marR="68580" marT="0" marB="0">
                    <a:lnL>
                      <a:noFill/>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marL="0" marR="0">
                        <a:spcBef>
                          <a:spcPts val="0"/>
                        </a:spcBef>
                        <a:spcAft>
                          <a:spcPts val="0"/>
                        </a:spcAft>
                      </a:pPr>
                      <a:r>
                        <a:rPr lang="en-US" sz="1600">
                          <a:solidFill>
                            <a:srgbClr val="2E74B5"/>
                          </a:solidFill>
                          <a:effectLst/>
                          <a:latin typeface="Calibri" panose="020F0502020204030204" pitchFamily="34" charset="0"/>
                        </a:rPr>
                        <a:t>Yes</a:t>
                      </a:r>
                      <a:endParaRPr lang="en-US" sz="1600">
                        <a:effectLst/>
                        <a:latin typeface="Calibri" panose="020F0502020204030204" pitchFamily="34"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spcBef>
                          <a:spcPts val="0"/>
                        </a:spcBef>
                        <a:spcAft>
                          <a:spcPts val="0"/>
                        </a:spcAft>
                      </a:pPr>
                      <a:r>
                        <a:rPr lang="en-US" sz="1600" dirty="0">
                          <a:solidFill>
                            <a:srgbClr val="2E74B5"/>
                          </a:solidFill>
                          <a:effectLst/>
                          <a:latin typeface="Calibri" panose="020F0502020204030204" pitchFamily="34" charset="0"/>
                        </a:rPr>
                        <a:t>Not Sure yet</a:t>
                      </a:r>
                      <a:endParaRPr lang="en-US" sz="1600" dirty="0">
                        <a:effectLst/>
                        <a:latin typeface="Calibri" panose="020F0502020204030204" pitchFamily="34"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413162194"/>
                  </a:ext>
                </a:extLst>
              </a:tr>
              <a:tr h="310590">
                <a:tc>
                  <a:txBody>
                    <a:bodyPr/>
                    <a:lstStyle/>
                    <a:p>
                      <a:pPr marL="0" marR="0" algn="r">
                        <a:spcBef>
                          <a:spcPts val="0"/>
                        </a:spcBef>
                        <a:spcAft>
                          <a:spcPts val="0"/>
                        </a:spcAft>
                      </a:pPr>
                      <a:r>
                        <a:rPr lang="en-US" sz="1600" i="1">
                          <a:solidFill>
                            <a:srgbClr val="2E74B5"/>
                          </a:solidFill>
                          <a:effectLst/>
                          <a:latin typeface="Calibri" panose="020F0502020204030204" pitchFamily="34" charset="0"/>
                        </a:rPr>
                        <a:t>Navigation Across Forms</a:t>
                      </a:r>
                      <a:endParaRPr lang="en-US" sz="1600">
                        <a:effectLst/>
                        <a:latin typeface="Calibri" panose="020F0502020204030204" pitchFamily="34" charset="0"/>
                      </a:endParaRPr>
                    </a:p>
                  </a:txBody>
                  <a:tcPr marL="68580" marR="68580" marT="0" marB="0">
                    <a:lnL>
                      <a:noFill/>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marL="0" marR="0">
                        <a:spcBef>
                          <a:spcPts val="0"/>
                        </a:spcBef>
                        <a:spcAft>
                          <a:spcPts val="0"/>
                        </a:spcAft>
                      </a:pPr>
                      <a:r>
                        <a:rPr lang="en-US" sz="1600">
                          <a:solidFill>
                            <a:srgbClr val="2E74B5"/>
                          </a:solidFill>
                          <a:effectLst/>
                          <a:latin typeface="Calibri" panose="020F0502020204030204" pitchFamily="34" charset="0"/>
                        </a:rPr>
                        <a:t>No</a:t>
                      </a:r>
                      <a:endParaRPr lang="en-US" sz="1600">
                        <a:effectLst/>
                        <a:latin typeface="Calibri" panose="020F0502020204030204" pitchFamily="34"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spcBef>
                          <a:spcPts val="0"/>
                        </a:spcBef>
                        <a:spcAft>
                          <a:spcPts val="0"/>
                        </a:spcAft>
                      </a:pPr>
                      <a:r>
                        <a:rPr lang="en-US" sz="1600" dirty="0">
                          <a:solidFill>
                            <a:srgbClr val="2E74B5"/>
                          </a:solidFill>
                          <a:effectLst/>
                          <a:latin typeface="Calibri" panose="020F0502020204030204" pitchFamily="34" charset="0"/>
                        </a:rPr>
                        <a:t>Yes</a:t>
                      </a:r>
                      <a:endParaRPr lang="en-US" sz="1600" dirty="0">
                        <a:effectLst/>
                        <a:latin typeface="Calibri" panose="020F0502020204030204" pitchFamily="34"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2493951410"/>
                  </a:ext>
                </a:extLst>
              </a:tr>
              <a:tr h="621180">
                <a:tc>
                  <a:txBody>
                    <a:bodyPr/>
                    <a:lstStyle/>
                    <a:p>
                      <a:pPr marL="0" marR="0" algn="r">
                        <a:spcBef>
                          <a:spcPts val="0"/>
                        </a:spcBef>
                        <a:spcAft>
                          <a:spcPts val="0"/>
                        </a:spcAft>
                      </a:pPr>
                      <a:endParaRPr lang="en-US" sz="1600" dirty="0">
                        <a:effectLst/>
                        <a:latin typeface="Calibri" panose="020F0502020204030204" pitchFamily="34" charset="0"/>
                      </a:endParaRPr>
                    </a:p>
                  </a:txBody>
                  <a:tcPr marL="68580" marR="68580" marT="0" marB="0">
                    <a:lnL>
                      <a:noFill/>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tcPr>
                </a:tc>
                <a:tc>
                  <a:txBody>
                    <a:bodyPr/>
                    <a:lstStyle/>
                    <a:p>
                      <a:pPr marL="0" marR="0">
                        <a:spcBef>
                          <a:spcPts val="0"/>
                        </a:spcBef>
                        <a:spcAft>
                          <a:spcPts val="0"/>
                        </a:spcAft>
                      </a:pPr>
                      <a:endParaRPr lang="en-US" sz="1600" dirty="0">
                        <a:effectLst/>
                        <a:latin typeface="Calibri" panose="020F0502020204030204" pitchFamily="34"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spcBef>
                          <a:spcPts val="0"/>
                        </a:spcBef>
                        <a:spcAft>
                          <a:spcPts val="0"/>
                        </a:spcAft>
                      </a:pPr>
                      <a:endParaRPr lang="en-US" sz="1600" dirty="0">
                        <a:effectLst/>
                        <a:latin typeface="Calibri" panose="020F0502020204030204" pitchFamily="34"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3708502187"/>
                  </a:ext>
                </a:extLst>
              </a:tr>
            </a:tbl>
          </a:graphicData>
        </a:graphic>
      </p:graphicFrame>
      <p:sp>
        <p:nvSpPr>
          <p:cNvPr id="3" name="Rectangle 1">
            <a:extLst>
              <a:ext uri="{FF2B5EF4-FFF2-40B4-BE49-F238E27FC236}">
                <a16:creationId xmlns:a16="http://schemas.microsoft.com/office/drawing/2014/main" id="{E6169B83-C658-FFF0-6EC2-23970C82DF23}"/>
              </a:ext>
            </a:extLst>
          </p:cNvPr>
          <p:cNvSpPr>
            <a:spLocks noGrp="1" noChangeArrowheads="1"/>
          </p:cNvSpPr>
          <p:nvPr>
            <p:ph type="body" idx="1"/>
          </p:nvPr>
        </p:nvSpPr>
        <p:spPr bwMode="auto">
          <a:xfrm>
            <a:off x="357187" y="2133998"/>
            <a:ext cx="3397689" cy="369331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err="1">
                <a:ln>
                  <a:noFill/>
                </a:ln>
                <a:solidFill>
                  <a:srgbClr val="222222"/>
                </a:solidFill>
                <a:effectLst/>
                <a:latin typeface="Arial" panose="020B0604020202020204" pitchFamily="34" charset="0"/>
                <a:cs typeface="Arial" panose="020B0604020202020204" pitchFamily="34" charset="0"/>
              </a:rPr>
              <a:t>Compyle’s</a:t>
            </a: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r>
              <a:rPr kumimoji="0" lang="en-US" altLang="en-US" sz="1800" b="1" i="0" u="none" strike="noStrike" cap="none" normalizeH="0" baseline="0" dirty="0">
                <a:ln>
                  <a:noFill/>
                </a:ln>
                <a:solidFill>
                  <a:srgbClr val="222222"/>
                </a:solidFill>
                <a:effectLst/>
                <a:latin typeface="Arial" panose="020B0604020202020204" pitchFamily="34" charset="0"/>
                <a:cs typeface="Arial" panose="020B0604020202020204" pitchFamily="34" charset="0"/>
              </a:rPr>
              <a:t>Form Logic Rules are now live</a:t>
            </a: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800" dirty="0">
              <a:solidFill>
                <a:srgbClr val="222222"/>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We are also starting to gather requirements for </a:t>
            </a:r>
            <a:r>
              <a:rPr kumimoji="0" lang="en-US" altLang="en-US" sz="1800" b="1" i="0" u="none" strike="noStrike" cap="none" normalizeH="0" baseline="0" dirty="0">
                <a:ln>
                  <a:noFill/>
                </a:ln>
                <a:solidFill>
                  <a:srgbClr val="222222"/>
                </a:solidFill>
                <a:effectLst/>
                <a:latin typeface="Arial" panose="020B0604020202020204" pitchFamily="34" charset="0"/>
                <a:cs typeface="Arial" panose="020B0604020202020204" pitchFamily="34" charset="0"/>
              </a:rPr>
              <a:t>Workflow Logic Process Rules</a:t>
            </a: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to automate client and user management for the future.</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800" dirty="0">
              <a:solidFill>
                <a:srgbClr val="222222"/>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rPr>
              <a:t>Here is how they differ.</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96271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5">
          <a:extLst>
            <a:ext uri="{FF2B5EF4-FFF2-40B4-BE49-F238E27FC236}">
              <a16:creationId xmlns:a16="http://schemas.microsoft.com/office/drawing/2014/main" id="{CA260E81-41B8-8B60-43E4-42EA56B8DE21}"/>
            </a:ext>
          </a:extLst>
        </p:cNvPr>
        <p:cNvGrpSpPr/>
        <p:nvPr/>
      </p:nvGrpSpPr>
      <p:grpSpPr>
        <a:xfrm>
          <a:off x="0" y="0"/>
          <a:ext cx="0" cy="0"/>
          <a:chOff x="0" y="0"/>
          <a:chExt cx="0" cy="0"/>
        </a:xfrm>
      </p:grpSpPr>
      <p:sp>
        <p:nvSpPr>
          <p:cNvPr id="136" name="Google Shape;136;p21">
            <a:extLst>
              <a:ext uri="{FF2B5EF4-FFF2-40B4-BE49-F238E27FC236}">
                <a16:creationId xmlns:a16="http://schemas.microsoft.com/office/drawing/2014/main" id="{CEFE6915-4793-818A-B13A-3077E86A03C7}"/>
              </a:ext>
            </a:extLst>
          </p:cNvPr>
          <p:cNvSpPr txBox="1">
            <a:spLocks noGrp="1"/>
          </p:cNvSpPr>
          <p:nvPr>
            <p:ph type="title"/>
          </p:nvPr>
        </p:nvSpPr>
        <p:spPr>
          <a:xfrm>
            <a:off x="3496732" y="406401"/>
            <a:ext cx="8695267" cy="292257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10000"/>
              <a:buFont typeface="Helvetica Neue"/>
              <a:buNone/>
            </a:pPr>
            <a:r>
              <a:rPr lang="en-US" sz="5400" dirty="0">
                <a:solidFill>
                  <a:srgbClr val="0053A0"/>
                </a:solidFill>
              </a:rPr>
              <a:t>User Communication Tools</a:t>
            </a:r>
            <a:endParaRPr sz="5400" dirty="0">
              <a:solidFill>
                <a:srgbClr val="0053A0"/>
              </a:solidFill>
            </a:endParaRPr>
          </a:p>
        </p:txBody>
      </p:sp>
      <p:pic>
        <p:nvPicPr>
          <p:cNvPr id="137" name="Google Shape;137;p21">
            <a:extLst>
              <a:ext uri="{FF2B5EF4-FFF2-40B4-BE49-F238E27FC236}">
                <a16:creationId xmlns:a16="http://schemas.microsoft.com/office/drawing/2014/main" id="{EEA5F0F8-398B-3037-2C44-39BC3840DA92}"/>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rot="20776221">
            <a:off x="10472485" y="3067711"/>
            <a:ext cx="741272" cy="522536"/>
          </a:xfrm>
          <a:prstGeom prst="rect">
            <a:avLst/>
          </a:prstGeom>
          <a:noFill/>
          <a:ln>
            <a:noFill/>
          </a:ln>
        </p:spPr>
      </p:pic>
      <p:pic>
        <p:nvPicPr>
          <p:cNvPr id="2" name="Picture 1">
            <a:extLst>
              <a:ext uri="{FF2B5EF4-FFF2-40B4-BE49-F238E27FC236}">
                <a16:creationId xmlns:a16="http://schemas.microsoft.com/office/drawing/2014/main" id="{B1A26DC6-69DE-6981-241B-9DB5CD2B3383}"/>
              </a:ext>
            </a:extLst>
          </p:cNvPr>
          <p:cNvPicPr>
            <a:picLocks noChangeAspect="1"/>
          </p:cNvPicPr>
          <p:nvPr/>
        </p:nvPicPr>
        <p:blipFill>
          <a:blip r:embed="rId4"/>
          <a:stretch>
            <a:fillRect/>
          </a:stretch>
        </p:blipFill>
        <p:spPr>
          <a:xfrm>
            <a:off x="460211" y="4616166"/>
            <a:ext cx="469429" cy="381622"/>
          </a:xfrm>
          <a:prstGeom prst="rect">
            <a:avLst/>
          </a:prstGeom>
        </p:spPr>
      </p:pic>
      <p:pic>
        <p:nvPicPr>
          <p:cNvPr id="3" name="Google Shape;137;p21">
            <a:extLst>
              <a:ext uri="{FF2B5EF4-FFF2-40B4-BE49-F238E27FC236}">
                <a16:creationId xmlns:a16="http://schemas.microsoft.com/office/drawing/2014/main" id="{1BCBC711-CE36-3ABF-8A7A-D03CD427571F}"/>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rot="20776221">
            <a:off x="1391386" y="4725532"/>
            <a:ext cx="284996" cy="162891"/>
          </a:xfrm>
          <a:prstGeom prst="rect">
            <a:avLst/>
          </a:prstGeom>
          <a:noFill/>
          <a:ln>
            <a:noFill/>
          </a:ln>
        </p:spPr>
      </p:pic>
    </p:spTree>
    <p:extLst>
      <p:ext uri="{BB962C8B-B14F-4D97-AF65-F5344CB8AC3E}">
        <p14:creationId xmlns:p14="http://schemas.microsoft.com/office/powerpoint/2010/main" val="16689841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1" name="Google Shape;151;p23"/>
          <p:cNvSpPr txBox="1">
            <a:spLocks noGrp="1"/>
          </p:cNvSpPr>
          <p:nvPr>
            <p:ph type="title"/>
          </p:nvPr>
        </p:nvSpPr>
        <p:spPr>
          <a:xfrm>
            <a:off x="110835" y="68414"/>
            <a:ext cx="11970329" cy="722156"/>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A71930"/>
              </a:buClr>
              <a:buSzPts val="5400"/>
              <a:buFont typeface="Helvetica Neue"/>
              <a:buNone/>
            </a:pPr>
            <a:r>
              <a:rPr lang="en-US" sz="4800" dirty="0"/>
              <a:t>Communication Tools</a:t>
            </a:r>
          </a:p>
        </p:txBody>
      </p:sp>
      <p:sp>
        <p:nvSpPr>
          <p:cNvPr id="2" name="Google Shape;150;p23">
            <a:extLst>
              <a:ext uri="{FF2B5EF4-FFF2-40B4-BE49-F238E27FC236}">
                <a16:creationId xmlns:a16="http://schemas.microsoft.com/office/drawing/2014/main" id="{D79895DC-4DC2-70D9-716D-778D2C5A0C57}"/>
              </a:ext>
            </a:extLst>
          </p:cNvPr>
          <p:cNvSpPr txBox="1">
            <a:spLocks/>
          </p:cNvSpPr>
          <p:nvPr/>
        </p:nvSpPr>
        <p:spPr>
          <a:xfrm>
            <a:off x="2082800" y="992223"/>
            <a:ext cx="9998364" cy="4961105"/>
          </a:xfrm>
          <a:prstGeom prst="rect">
            <a:avLst/>
          </a:prstGeom>
          <a:noFill/>
          <a:ln>
            <a:noFill/>
          </a:ln>
        </p:spPr>
        <p:txBody>
          <a:bodyPr spcFirstLastPara="1" wrap="square" lIns="274320" tIns="45700" rIns="91425" bIns="45700" anchor="t" anchorCtr="0">
            <a:normAutofit/>
          </a:bodyPr>
          <a:lstStyle>
            <a:defPPr marR="0" lvl="0" algn="l" rtl="0">
              <a:lnSpc>
                <a:spcPct val="100000"/>
              </a:lnSpc>
              <a:spcBef>
                <a:spcPts val="0"/>
              </a:spcBef>
              <a:spcAft>
                <a:spcPts val="0"/>
              </a:spcAft>
            </a:defPPr>
            <a:lvl1pPr marL="457200" marR="0" lvl="0" indent="-342900" algn="l" rtl="0" eaLnBrk="1" hangingPunct="1">
              <a:lnSpc>
                <a:spcPct val="90000"/>
              </a:lnSpc>
              <a:spcBef>
                <a:spcPts val="1000"/>
              </a:spcBef>
              <a:spcAft>
                <a:spcPts val="0"/>
              </a:spcAft>
              <a:buClr>
                <a:srgbClr val="A71930"/>
              </a:buClr>
              <a:buSzPts val="1800"/>
              <a:buFont typeface="Arial"/>
              <a:buChar char="•"/>
              <a:defRPr sz="3600" b="0" i="0" u="none" strike="noStrike" cap="none">
                <a:solidFill>
                  <a:srgbClr val="595959"/>
                </a:solidFill>
                <a:latin typeface="Helvetica Neue"/>
                <a:ea typeface="Helvetica Neue"/>
                <a:cs typeface="Helvetica Neue"/>
                <a:sym typeface="Helvetica Neue"/>
              </a:defRPr>
            </a:lvl1pPr>
            <a:lvl2pPr marL="914400" marR="0" lvl="1" indent="-342900" algn="l" rtl="0" eaLnBrk="1" hangingPunct="1">
              <a:lnSpc>
                <a:spcPct val="90000"/>
              </a:lnSpc>
              <a:spcBef>
                <a:spcPts val="500"/>
              </a:spcBef>
              <a:spcAft>
                <a:spcPts val="0"/>
              </a:spcAft>
              <a:buClr>
                <a:srgbClr val="A71930"/>
              </a:buClr>
              <a:buSzPts val="1800"/>
              <a:buFont typeface="Arial"/>
              <a:buChar char="•"/>
              <a:defRPr sz="3200" b="0" i="0" u="none" strike="noStrike" cap="none">
                <a:solidFill>
                  <a:srgbClr val="595959"/>
                </a:solidFill>
                <a:latin typeface="Helvetica Neue"/>
                <a:ea typeface="Helvetica Neue"/>
                <a:cs typeface="Helvetica Neue"/>
                <a:sym typeface="Helvetica Neue"/>
              </a:defRPr>
            </a:lvl2pPr>
            <a:lvl3pPr marL="1371600" marR="0" lvl="2" indent="-342900" algn="l" rtl="0" eaLnBrk="1" hangingPunct="1">
              <a:lnSpc>
                <a:spcPct val="90000"/>
              </a:lnSpc>
              <a:spcBef>
                <a:spcPts val="500"/>
              </a:spcBef>
              <a:spcAft>
                <a:spcPts val="0"/>
              </a:spcAft>
              <a:buClr>
                <a:srgbClr val="A71930"/>
              </a:buClr>
              <a:buSzPts val="1800"/>
              <a:buFont typeface="Arial"/>
              <a:buChar char="•"/>
              <a:defRPr sz="2800" b="0" i="0" u="none" strike="noStrike" cap="none">
                <a:solidFill>
                  <a:srgbClr val="595959"/>
                </a:solidFill>
                <a:latin typeface="Helvetica Neue"/>
                <a:ea typeface="Helvetica Neue"/>
                <a:cs typeface="Helvetica Neue"/>
                <a:sym typeface="Helvetica Neue"/>
              </a:defRPr>
            </a:lvl3pPr>
            <a:lvl4pPr marL="1828800" marR="0" lvl="3" indent="-342900" algn="l" rtl="0" eaLnBrk="1" hangingPunct="1">
              <a:lnSpc>
                <a:spcPct val="90000"/>
              </a:lnSpc>
              <a:spcBef>
                <a:spcPts val="500"/>
              </a:spcBef>
              <a:spcAft>
                <a:spcPts val="0"/>
              </a:spcAft>
              <a:buClr>
                <a:srgbClr val="A71930"/>
              </a:buClr>
              <a:buSzPts val="1800"/>
              <a:buFont typeface="Arial"/>
              <a:buChar char="•"/>
              <a:defRPr sz="2400" b="0" i="0" u="none" strike="noStrike" cap="none">
                <a:solidFill>
                  <a:srgbClr val="595959"/>
                </a:solidFill>
                <a:latin typeface="Helvetica Neue"/>
                <a:ea typeface="Helvetica Neue"/>
                <a:cs typeface="Helvetica Neue"/>
                <a:sym typeface="Helvetica Neue"/>
              </a:defRPr>
            </a:lvl4pPr>
            <a:lvl5pPr marL="2286000" marR="0" lvl="4" indent="-342900" algn="l" rtl="0" eaLnBrk="1" hangingPunct="1">
              <a:lnSpc>
                <a:spcPct val="90000"/>
              </a:lnSpc>
              <a:spcBef>
                <a:spcPts val="500"/>
              </a:spcBef>
              <a:spcAft>
                <a:spcPts val="0"/>
              </a:spcAft>
              <a:buClr>
                <a:srgbClr val="A71930"/>
              </a:buClr>
              <a:buSzPts val="1800"/>
              <a:buFont typeface="Arial"/>
              <a:buChar char="•"/>
              <a:defRPr sz="2400" b="0" i="0" u="none" strike="noStrike" cap="none">
                <a:solidFill>
                  <a:srgbClr val="595959"/>
                </a:solidFill>
                <a:latin typeface="Helvetica Neue"/>
                <a:ea typeface="Helvetica Neue"/>
                <a:cs typeface="Helvetica Neue"/>
                <a:sym typeface="Helvetica Neue"/>
              </a:defRPr>
            </a:lvl5pPr>
            <a:lvl6pPr marL="2743200" marR="0" lvl="5"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605790" lvl="1" indent="0">
              <a:lnSpc>
                <a:spcPct val="140000"/>
              </a:lnSpc>
              <a:spcBef>
                <a:spcPts val="0"/>
              </a:spcBef>
              <a:buSzPct val="100000"/>
              <a:buNone/>
            </a:pPr>
            <a:endParaRPr lang="en-US" sz="2000" dirty="0"/>
          </a:p>
          <a:p>
            <a:pPr marL="91440" indent="0">
              <a:lnSpc>
                <a:spcPct val="120000"/>
              </a:lnSpc>
              <a:spcBef>
                <a:spcPts val="0"/>
              </a:spcBef>
              <a:buSzPct val="100000"/>
              <a:buFont typeface="Arial"/>
              <a:buNone/>
            </a:pPr>
            <a:r>
              <a:rPr lang="en-US" sz="2000" dirty="0"/>
              <a:t>Form Management Folder</a:t>
            </a:r>
          </a:p>
          <a:p>
            <a:pPr marL="1062990" lvl="1" indent="-514350">
              <a:lnSpc>
                <a:spcPct val="120000"/>
              </a:lnSpc>
              <a:spcBef>
                <a:spcPts val="0"/>
              </a:spcBef>
              <a:buSzPct val="100000"/>
              <a:buFont typeface="Arial" panose="020B0604020202020204" pitchFamily="34" charset="0"/>
              <a:buChar char="•"/>
            </a:pPr>
            <a:r>
              <a:rPr lang="en-US" sz="2000" dirty="0"/>
              <a:t>All tabs: QR Code &amp; Copy Link for Survey</a:t>
            </a:r>
          </a:p>
          <a:p>
            <a:pPr marL="1062990" lvl="1" indent="-514350">
              <a:lnSpc>
                <a:spcPct val="120000"/>
              </a:lnSpc>
              <a:spcBef>
                <a:spcPts val="0"/>
              </a:spcBef>
              <a:buSzPct val="100000"/>
              <a:buFont typeface="Arial" panose="020B0604020202020204" pitchFamily="34" charset="0"/>
              <a:buChar char="•"/>
            </a:pPr>
            <a:r>
              <a:rPr lang="en-US" sz="2000" dirty="0"/>
              <a:t>Instance tab: QR Code &amp; Copy Link for specific Survey Instance</a:t>
            </a:r>
          </a:p>
          <a:p>
            <a:pPr marL="1062990" lvl="1" indent="-514350">
              <a:lnSpc>
                <a:spcPct val="120000"/>
              </a:lnSpc>
              <a:spcBef>
                <a:spcPts val="0"/>
              </a:spcBef>
              <a:buSzPct val="100000"/>
              <a:buFont typeface="Arial" panose="020B0604020202020204" pitchFamily="34" charset="0"/>
              <a:buChar char="•"/>
            </a:pPr>
            <a:r>
              <a:rPr lang="en-US" sz="2000" dirty="0"/>
              <a:t>Settings tab: Submission Settings: Send Submitter Email</a:t>
            </a:r>
          </a:p>
          <a:p>
            <a:pPr marL="91440" indent="0">
              <a:lnSpc>
                <a:spcPct val="120000"/>
              </a:lnSpc>
              <a:spcBef>
                <a:spcPts val="0"/>
              </a:spcBef>
              <a:buSzPct val="100000"/>
              <a:buNone/>
            </a:pPr>
            <a:endParaRPr lang="en-US" sz="2000" dirty="0"/>
          </a:p>
          <a:p>
            <a:pPr marL="91440" indent="0">
              <a:lnSpc>
                <a:spcPct val="120000"/>
              </a:lnSpc>
              <a:spcBef>
                <a:spcPts val="0"/>
              </a:spcBef>
              <a:buSzPct val="100000"/>
              <a:buNone/>
            </a:pPr>
            <a:r>
              <a:rPr lang="en-US" sz="2000" dirty="0"/>
              <a:t>Admin Menu</a:t>
            </a:r>
          </a:p>
          <a:p>
            <a:pPr marL="1062990" lvl="1" indent="-514350">
              <a:lnSpc>
                <a:spcPct val="120000"/>
              </a:lnSpc>
              <a:spcBef>
                <a:spcPts val="0"/>
              </a:spcBef>
              <a:buSzPct val="100000"/>
              <a:buFont typeface="Arial" panose="020B0604020202020204" pitchFamily="34" charset="0"/>
              <a:buChar char="•"/>
            </a:pPr>
            <a:r>
              <a:rPr lang="en-US" sz="2000" dirty="0"/>
              <a:t>Alert Templates: Customize the messages invoked by rules</a:t>
            </a:r>
          </a:p>
          <a:p>
            <a:pPr marL="1062990" lvl="1" indent="-514350">
              <a:lnSpc>
                <a:spcPct val="120000"/>
              </a:lnSpc>
              <a:spcBef>
                <a:spcPts val="0"/>
              </a:spcBef>
              <a:buSzPct val="100000"/>
              <a:buFont typeface="Arial" panose="020B0604020202020204" pitchFamily="34" charset="0"/>
              <a:buChar char="•"/>
            </a:pPr>
            <a:r>
              <a:rPr lang="en-US" sz="2000" dirty="0"/>
              <a:t>Email Templates: New Survey Submitter Confirmation emails</a:t>
            </a:r>
          </a:p>
          <a:p>
            <a:pPr marL="548640" lvl="1" indent="0">
              <a:lnSpc>
                <a:spcPct val="120000"/>
              </a:lnSpc>
              <a:spcBef>
                <a:spcPts val="0"/>
              </a:spcBef>
              <a:buSzPct val="100000"/>
              <a:buNone/>
            </a:pPr>
            <a:endParaRPr lang="en-US" sz="2000" dirty="0"/>
          </a:p>
          <a:p>
            <a:pPr marL="91440" indent="0">
              <a:lnSpc>
                <a:spcPct val="130000"/>
              </a:lnSpc>
              <a:spcBef>
                <a:spcPts val="0"/>
              </a:spcBef>
              <a:buSzPct val="100000"/>
              <a:buNone/>
            </a:pPr>
            <a:r>
              <a:rPr lang="en-US" sz="2000" dirty="0"/>
              <a:t>Data Entry</a:t>
            </a:r>
          </a:p>
          <a:p>
            <a:pPr marL="1062990" lvl="1" indent="-514350">
              <a:lnSpc>
                <a:spcPct val="120000"/>
              </a:lnSpc>
              <a:spcBef>
                <a:spcPts val="0"/>
              </a:spcBef>
              <a:buSzPct val="100000"/>
              <a:buFont typeface="Arial" panose="020B0604020202020204" pitchFamily="34" charset="0"/>
              <a:buChar char="•"/>
            </a:pPr>
            <a:r>
              <a:rPr lang="en-US" sz="2000" dirty="0"/>
              <a:t>Unsaved changes warning message</a:t>
            </a:r>
            <a:endParaRPr lang="en-US" sz="1100" dirty="0"/>
          </a:p>
        </p:txBody>
      </p:sp>
    </p:spTree>
    <p:extLst>
      <p:ext uri="{BB962C8B-B14F-4D97-AF65-F5344CB8AC3E}">
        <p14:creationId xmlns:p14="http://schemas.microsoft.com/office/powerpoint/2010/main" val="3510524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8"/>
          <p:cNvSpPr txBox="1">
            <a:spLocks noGrp="1"/>
          </p:cNvSpPr>
          <p:nvPr>
            <p:ph type="title"/>
          </p:nvPr>
        </p:nvSpPr>
        <p:spPr>
          <a:xfrm>
            <a:off x="3444491" y="1066799"/>
            <a:ext cx="8620839" cy="171450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10000"/>
              <a:buFont typeface="Helvetica Neue"/>
              <a:buNone/>
            </a:pPr>
            <a:r>
              <a:rPr lang="en-US" sz="6000" dirty="0">
                <a:solidFill>
                  <a:srgbClr val="0053A0"/>
                </a:solidFill>
              </a:rPr>
              <a:t>Assorted Refinements</a:t>
            </a:r>
            <a:endParaRPr sz="6000" dirty="0">
              <a:solidFill>
                <a:srgbClr val="0053A0"/>
              </a:solidFill>
            </a:endParaRPr>
          </a:p>
        </p:txBody>
      </p:sp>
      <p:pic>
        <p:nvPicPr>
          <p:cNvPr id="252" name="Google Shape;252;p3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rot="20209486">
            <a:off x="2100965" y="3058923"/>
            <a:ext cx="1009138" cy="121096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9"/>
          <p:cNvSpPr txBox="1">
            <a:spLocks noGrp="1"/>
          </p:cNvSpPr>
          <p:nvPr>
            <p:ph type="body" idx="1"/>
          </p:nvPr>
        </p:nvSpPr>
        <p:spPr>
          <a:xfrm>
            <a:off x="1068783" y="1070918"/>
            <a:ext cx="9912484" cy="6038199"/>
          </a:xfrm>
          <a:prstGeom prst="rect">
            <a:avLst/>
          </a:prstGeom>
          <a:noFill/>
          <a:ln>
            <a:noFill/>
          </a:ln>
        </p:spPr>
        <p:txBody>
          <a:bodyPr spcFirstLastPara="1" wrap="square" lIns="182880" tIns="45700" rIns="91425" bIns="45700" numCol="1" anchor="t" anchorCtr="0">
            <a:normAutofit fontScale="55000" lnSpcReduction="20000"/>
          </a:bodyPr>
          <a:lstStyle/>
          <a:p>
            <a:pPr marL="91440" lvl="1" indent="-182880">
              <a:lnSpc>
                <a:spcPct val="120000"/>
              </a:lnSpc>
              <a:spcBef>
                <a:spcPts val="0"/>
              </a:spcBef>
              <a:buSzPct val="100000"/>
            </a:pPr>
            <a:r>
              <a:rPr lang="en-US" sz="7400" dirty="0"/>
              <a:t>Scorecard Feeds to Variable type measures for more disaggregated data analysis</a:t>
            </a:r>
            <a:endParaRPr lang="en-US" sz="7000" dirty="0"/>
          </a:p>
          <a:p>
            <a:pPr marL="548640" lvl="2" indent="-182880">
              <a:lnSpc>
                <a:spcPct val="120000"/>
              </a:lnSpc>
              <a:spcBef>
                <a:spcPts val="0"/>
              </a:spcBef>
              <a:buSzPct val="100000"/>
            </a:pPr>
            <a:endParaRPr lang="en-US" sz="7000" dirty="0"/>
          </a:p>
          <a:p>
            <a:pPr marL="91440" lvl="1" indent="-182880">
              <a:lnSpc>
                <a:spcPct val="120000"/>
              </a:lnSpc>
              <a:spcBef>
                <a:spcPts val="0"/>
              </a:spcBef>
              <a:buSzPct val="100000"/>
            </a:pPr>
            <a:r>
              <a:rPr lang="en-US" sz="7400" dirty="0"/>
              <a:t>Behind the scenes changes for performance, security, and ease of use.</a:t>
            </a:r>
            <a:endParaRPr lang="en-US" sz="7000" dirty="0"/>
          </a:p>
          <a:p>
            <a:pPr marL="114300" lvl="1" indent="0">
              <a:lnSpc>
                <a:spcPct val="140000"/>
              </a:lnSpc>
              <a:spcBef>
                <a:spcPts val="0"/>
              </a:spcBef>
              <a:spcAft>
                <a:spcPts val="1200"/>
              </a:spcAft>
              <a:buSzPct val="100000"/>
              <a:buNone/>
            </a:pPr>
            <a:r>
              <a:rPr lang="en-US" sz="6000" i="1" dirty="0">
                <a:solidFill>
                  <a:srgbClr val="A5A5A5"/>
                </a:solidFill>
              </a:rPr>
              <a:t>Benefit: Things work better so users are happier and can more easily do what they need to do</a:t>
            </a:r>
          </a:p>
        </p:txBody>
      </p:sp>
      <p:sp>
        <p:nvSpPr>
          <p:cNvPr id="259" name="Google Shape;259;p39"/>
          <p:cNvSpPr txBox="1">
            <a:spLocks noGrp="1"/>
          </p:cNvSpPr>
          <p:nvPr>
            <p:ph type="title"/>
          </p:nvPr>
        </p:nvSpPr>
        <p:spPr>
          <a:xfrm>
            <a:off x="1314450" y="0"/>
            <a:ext cx="9129600" cy="70485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A71930"/>
              </a:buClr>
              <a:buSzPts val="5400"/>
              <a:buFont typeface="Helvetica Neue"/>
              <a:buNone/>
            </a:pPr>
            <a:r>
              <a:rPr lang="en-US" sz="4400" dirty="0"/>
              <a:t>Various Improvements</a:t>
            </a:r>
            <a:endParaRPr sz="4400" dirty="0"/>
          </a:p>
        </p:txBody>
      </p:sp>
    </p:spTree>
    <p:extLst>
      <p:ext uri="{BB962C8B-B14F-4D97-AF65-F5344CB8AC3E}">
        <p14:creationId xmlns:p14="http://schemas.microsoft.com/office/powerpoint/2010/main" val="39361126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1"/>
          <p:cNvSpPr txBox="1">
            <a:spLocks noGrp="1"/>
          </p:cNvSpPr>
          <p:nvPr>
            <p:ph type="title"/>
          </p:nvPr>
        </p:nvSpPr>
        <p:spPr>
          <a:xfrm>
            <a:off x="3408218" y="406401"/>
            <a:ext cx="8783782" cy="292257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10000"/>
              <a:buFont typeface="Helvetica Neue"/>
              <a:buNone/>
            </a:pPr>
            <a:r>
              <a:rPr lang="en-US" sz="6600" dirty="0">
                <a:solidFill>
                  <a:srgbClr val="0053A0"/>
                </a:solidFill>
              </a:rPr>
              <a:t>Conclusion &amp; Future Endeavors</a:t>
            </a:r>
            <a:endParaRPr sz="6000" dirty="0">
              <a:solidFill>
                <a:srgbClr val="0053A0"/>
              </a:solidFill>
            </a:endParaRPr>
          </a:p>
        </p:txBody>
      </p:sp>
      <p:pic>
        <p:nvPicPr>
          <p:cNvPr id="137" name="Google Shape;137;p21">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rot="19743809">
            <a:off x="195234" y="4596744"/>
            <a:ext cx="356050" cy="180463"/>
          </a:xfrm>
          <a:prstGeom prst="rect">
            <a:avLst/>
          </a:prstGeom>
          <a:noFill/>
          <a:ln>
            <a:noFill/>
          </a:ln>
        </p:spPr>
      </p:pic>
    </p:spTree>
    <p:extLst>
      <p:ext uri="{BB962C8B-B14F-4D97-AF65-F5344CB8AC3E}">
        <p14:creationId xmlns:p14="http://schemas.microsoft.com/office/powerpoint/2010/main" val="38049328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0"/>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5400"/>
              <a:buFont typeface="Helvetica Neue"/>
              <a:buNone/>
            </a:pPr>
            <a:r>
              <a:rPr lang="en-US" dirty="0"/>
              <a:t>Conclusion</a:t>
            </a:r>
            <a:endParaRPr dirty="0"/>
          </a:p>
        </p:txBody>
      </p:sp>
      <p:sp>
        <p:nvSpPr>
          <p:cNvPr id="130" name="Google Shape;130;p20"/>
          <p:cNvSpPr txBox="1">
            <a:spLocks noGrp="1"/>
          </p:cNvSpPr>
          <p:nvPr>
            <p:ph type="body" idx="1"/>
          </p:nvPr>
        </p:nvSpPr>
        <p:spPr>
          <a:xfrm>
            <a:off x="357188" y="1550506"/>
            <a:ext cx="6820360" cy="904827"/>
          </a:xfrm>
          <a:prstGeom prst="rect">
            <a:avLst/>
          </a:prstGeom>
          <a:noFill/>
          <a:ln>
            <a:noFill/>
          </a:ln>
        </p:spPr>
        <p:txBody>
          <a:bodyPr spcFirstLastPara="1" wrap="square" lIns="91425" tIns="45700" rIns="91425" bIns="45700" anchor="t" anchorCtr="0">
            <a:normAutofit/>
          </a:bodyPr>
          <a:lstStyle/>
          <a:p>
            <a:pPr marL="0" indent="0">
              <a:lnSpc>
                <a:spcPct val="100000"/>
              </a:lnSpc>
              <a:buClr>
                <a:schemeClr val="dk1"/>
              </a:buClr>
              <a:buSzPct val="100000"/>
              <a:buNone/>
            </a:pPr>
            <a:r>
              <a:rPr lang="en-US" sz="1600" dirty="0">
                <a:solidFill>
                  <a:schemeClr val="dk1"/>
                </a:solidFill>
              </a:rPr>
              <a:t>Let’s see what we can create together next.</a:t>
            </a:r>
          </a:p>
        </p:txBody>
      </p:sp>
    </p:spTree>
    <p:extLst>
      <p:ext uri="{BB962C8B-B14F-4D97-AF65-F5344CB8AC3E}">
        <p14:creationId xmlns:p14="http://schemas.microsoft.com/office/powerpoint/2010/main" val="25096990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0"/>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5400"/>
              <a:buFont typeface="Helvetica Neue"/>
              <a:buNone/>
            </a:pPr>
            <a:r>
              <a:rPr lang="en-US" dirty="0"/>
              <a:t>Resources &amp; Reminders</a:t>
            </a:r>
            <a:endParaRPr dirty="0"/>
          </a:p>
        </p:txBody>
      </p:sp>
      <p:sp>
        <p:nvSpPr>
          <p:cNvPr id="130" name="Google Shape;130;p20"/>
          <p:cNvSpPr txBox="1">
            <a:spLocks noGrp="1"/>
          </p:cNvSpPr>
          <p:nvPr>
            <p:ph type="body" idx="1"/>
          </p:nvPr>
        </p:nvSpPr>
        <p:spPr>
          <a:xfrm>
            <a:off x="126460" y="1560798"/>
            <a:ext cx="4700183" cy="3879303"/>
          </a:xfrm>
          <a:prstGeom prst="rect">
            <a:avLst/>
          </a:prstGeom>
          <a:noFill/>
          <a:ln>
            <a:noFill/>
          </a:ln>
        </p:spPr>
        <p:txBody>
          <a:bodyPr spcFirstLastPara="1" wrap="square" lIns="91425" tIns="45700" rIns="91425" bIns="45700" anchor="t" anchorCtr="0">
            <a:normAutofit/>
          </a:bodyPr>
          <a:lstStyle/>
          <a:p>
            <a:pPr marL="0" indent="0">
              <a:lnSpc>
                <a:spcPct val="100000"/>
              </a:lnSpc>
              <a:buClr>
                <a:schemeClr val="dk1"/>
              </a:buClr>
              <a:buSzPct val="100000"/>
              <a:buNone/>
            </a:pPr>
            <a:r>
              <a:rPr lang="en-US" sz="1600" b="1" dirty="0">
                <a:solidFill>
                  <a:schemeClr val="dk1"/>
                </a:solidFill>
              </a:rPr>
              <a:t>Documentation</a:t>
            </a:r>
            <a:r>
              <a:rPr lang="en-US" sz="1600" dirty="0">
                <a:solidFill>
                  <a:schemeClr val="dk1"/>
                </a:solidFill>
              </a:rPr>
              <a:t> </a:t>
            </a:r>
          </a:p>
          <a:p>
            <a:pPr marL="285750" indent="-285750">
              <a:lnSpc>
                <a:spcPct val="100000"/>
              </a:lnSpc>
              <a:buClr>
                <a:schemeClr val="dk1"/>
              </a:buClr>
              <a:buSzPct val="100000"/>
              <a:buFont typeface="Wingdings" panose="05000000000000000000" pitchFamily="2" charset="2"/>
              <a:buChar char="Ø"/>
            </a:pPr>
            <a:r>
              <a:rPr lang="en-US" sz="1600" dirty="0">
                <a:solidFill>
                  <a:schemeClr val="dk1"/>
                </a:solidFill>
              </a:rPr>
              <a:t>Release Notes: </a:t>
            </a:r>
            <a:r>
              <a:rPr lang="en-US" sz="1600" dirty="0">
                <a:solidFill>
                  <a:schemeClr val="dk1"/>
                </a:solidFill>
                <a:hlinkClick r:id="rId3"/>
              </a:rPr>
              <a:t>https://support.clearimpact.com/en/compyle-release-notes-form-logic-rules-survey-management-february-2024</a:t>
            </a:r>
            <a:endParaRPr lang="en-US" sz="1600" dirty="0">
              <a:solidFill>
                <a:schemeClr val="dk1"/>
              </a:solidFill>
            </a:endParaRPr>
          </a:p>
          <a:p>
            <a:pPr marL="285750" indent="-285750">
              <a:lnSpc>
                <a:spcPct val="100000"/>
              </a:lnSpc>
              <a:buClr>
                <a:schemeClr val="dk1"/>
              </a:buClr>
              <a:buSzPct val="100000"/>
              <a:buFont typeface="Wingdings" panose="05000000000000000000" pitchFamily="2" charset="2"/>
              <a:buChar char="Ø"/>
            </a:pPr>
            <a:r>
              <a:rPr lang="en-US" sz="1600" dirty="0">
                <a:solidFill>
                  <a:schemeClr val="dk1"/>
                </a:solidFill>
              </a:rPr>
              <a:t>Compyle Design: Field Types: pictures of field types in edit mode and entry mode: </a:t>
            </a:r>
            <a:r>
              <a:rPr lang="en-US" sz="1600" dirty="0">
                <a:solidFill>
                  <a:schemeClr val="dk1"/>
                </a:solidFill>
                <a:hlinkClick r:id="rId4"/>
              </a:rPr>
              <a:t>https://support.clearimpact.com/en/compyle-implementation-field-types</a:t>
            </a:r>
            <a:endParaRPr lang="en-US" sz="1600" dirty="0">
              <a:solidFill>
                <a:schemeClr val="dk1"/>
              </a:solidFill>
            </a:endParaRPr>
          </a:p>
          <a:p>
            <a:pPr marL="0" indent="0">
              <a:lnSpc>
                <a:spcPct val="100000"/>
              </a:lnSpc>
              <a:buClr>
                <a:schemeClr val="dk1"/>
              </a:buClr>
              <a:buSzPct val="100000"/>
              <a:buNone/>
            </a:pPr>
            <a:endParaRPr lang="en-US" sz="1600" dirty="0">
              <a:solidFill>
                <a:schemeClr val="dk1"/>
              </a:solidFill>
            </a:endParaRPr>
          </a:p>
        </p:txBody>
      </p:sp>
      <p:sp>
        <p:nvSpPr>
          <p:cNvPr id="3" name="TextBox 2">
            <a:extLst>
              <a:ext uri="{FF2B5EF4-FFF2-40B4-BE49-F238E27FC236}">
                <a16:creationId xmlns:a16="http://schemas.microsoft.com/office/drawing/2014/main" id="{D7BA8595-3EF1-7217-065F-856F0AD6ED62}"/>
              </a:ext>
            </a:extLst>
          </p:cNvPr>
          <p:cNvSpPr txBox="1"/>
          <p:nvPr/>
        </p:nvSpPr>
        <p:spPr>
          <a:xfrm>
            <a:off x="5930958" y="2045536"/>
            <a:ext cx="6134582" cy="3170099"/>
          </a:xfrm>
          <a:prstGeom prst="rect">
            <a:avLst/>
          </a:prstGeom>
          <a:noFill/>
        </p:spPr>
        <p:txBody>
          <a:bodyPr wrap="square" rtlCol="0">
            <a:spAutoFit/>
          </a:bodyPr>
          <a:lstStyle/>
          <a:p>
            <a:pPr marL="285750" indent="-285750" algn="l">
              <a:lnSpc>
                <a:spcPct val="150000"/>
              </a:lnSpc>
              <a:buFont typeface="Wingdings" panose="05000000000000000000" pitchFamily="2" charset="2"/>
              <a:buChar char="Ø"/>
            </a:pPr>
            <a:r>
              <a:rPr lang="en-US" sz="1600" b="0" i="0" u="none" strike="noStrike" dirty="0">
                <a:solidFill>
                  <a:srgbClr val="00A4BD"/>
                </a:solidFill>
                <a:effectLst/>
                <a:latin typeface="Helvetica Neue" panose="020B0604020202020204" charset="0"/>
                <a:cs typeface="helvetica" panose="020B0604020202020204" pitchFamily="34" charset="0"/>
                <a:hlinkClick r:id="rId5"/>
              </a:rPr>
              <a:t>Form Logic Rules: Conditional Logic for Survey Forms and Note Forms</a:t>
            </a:r>
            <a:endParaRPr lang="en-US" sz="1600" b="0" i="0" dirty="0">
              <a:solidFill>
                <a:srgbClr val="33475B"/>
              </a:solidFill>
              <a:effectLst/>
              <a:latin typeface="Helvetica Neue" panose="020B0604020202020204" charset="0"/>
              <a:cs typeface="helvetica" panose="020B0604020202020204" pitchFamily="34" charset="0"/>
            </a:endParaRPr>
          </a:p>
          <a:p>
            <a:pPr marL="285750" indent="-285750" algn="l">
              <a:lnSpc>
                <a:spcPct val="150000"/>
              </a:lnSpc>
              <a:buFont typeface="Wingdings" panose="05000000000000000000" pitchFamily="2" charset="2"/>
              <a:buChar char="Ø"/>
            </a:pPr>
            <a:r>
              <a:rPr lang="en-US" sz="1600" b="0" i="0" u="none" strike="noStrike" dirty="0">
                <a:solidFill>
                  <a:srgbClr val="00A4BD"/>
                </a:solidFill>
                <a:effectLst/>
                <a:latin typeface="Helvetica Neue" panose="020B0604020202020204" charset="0"/>
                <a:cs typeface="helvetica" panose="020B0604020202020204" pitchFamily="34" charset="0"/>
                <a:hlinkClick r:id="rId6"/>
              </a:rPr>
              <a:t>Form Logic: Tips &amp; Tricks</a:t>
            </a:r>
            <a:endParaRPr lang="en-US" sz="1600" b="0" i="0" dirty="0">
              <a:solidFill>
                <a:srgbClr val="33475B"/>
              </a:solidFill>
              <a:effectLst/>
              <a:latin typeface="Helvetica Neue" panose="020B0604020202020204" charset="0"/>
              <a:cs typeface="helvetica" panose="020B0604020202020204" pitchFamily="34" charset="0"/>
            </a:endParaRPr>
          </a:p>
          <a:p>
            <a:pPr marL="285750" indent="-285750" algn="l">
              <a:lnSpc>
                <a:spcPct val="150000"/>
              </a:lnSpc>
              <a:buFont typeface="Wingdings" panose="05000000000000000000" pitchFamily="2" charset="2"/>
              <a:buChar char="Ø"/>
            </a:pPr>
            <a:r>
              <a:rPr lang="en-US" sz="1600" b="0" i="0" u="none" strike="noStrike" dirty="0">
                <a:solidFill>
                  <a:srgbClr val="00A4BD"/>
                </a:solidFill>
                <a:effectLst/>
                <a:latin typeface="Helvetica Neue" panose="020B0604020202020204" charset="0"/>
                <a:cs typeface="helvetica" panose="020B0604020202020204" pitchFamily="34" charset="0"/>
                <a:hlinkClick r:id="rId7"/>
              </a:rPr>
              <a:t>Form Logic: Troubleshooting</a:t>
            </a:r>
            <a:endParaRPr lang="en-US" sz="1600" strike="noStrike" dirty="0">
              <a:solidFill>
                <a:srgbClr val="33475B"/>
              </a:solidFill>
              <a:latin typeface="Helvetica Neue" panose="020B0604020202020204" charset="0"/>
              <a:cs typeface="helvetica" panose="020B0604020202020204" pitchFamily="34" charset="0"/>
            </a:endParaRPr>
          </a:p>
          <a:p>
            <a:pPr marL="285750" indent="-285750" algn="l">
              <a:lnSpc>
                <a:spcPct val="150000"/>
              </a:lnSpc>
              <a:buFont typeface="Wingdings" panose="05000000000000000000" pitchFamily="2" charset="2"/>
              <a:buChar char="Ø"/>
            </a:pPr>
            <a:r>
              <a:rPr lang="en-US" sz="1600" i="0" u="sng" dirty="0">
                <a:solidFill>
                  <a:srgbClr val="00A4BD"/>
                </a:solidFill>
                <a:effectLst/>
                <a:latin typeface="Helvetica Neue" panose="020B0604020202020204" charset="0"/>
                <a:cs typeface="helvetica" panose="020B0604020202020204" pitchFamily="34" charset="0"/>
                <a:hlinkClick r:id="rId8"/>
              </a:rPr>
              <a:t>Survey Form Management Interface</a:t>
            </a:r>
            <a:endParaRPr lang="en-US" sz="1600" i="0" u="sng" dirty="0">
              <a:solidFill>
                <a:srgbClr val="00A4BD"/>
              </a:solidFill>
              <a:effectLst/>
              <a:latin typeface="Helvetica Neue" panose="020B0604020202020204" charset="0"/>
              <a:cs typeface="helvetica" panose="020B0604020202020204" pitchFamily="34" charset="0"/>
            </a:endParaRPr>
          </a:p>
          <a:p>
            <a:pPr marL="285750" indent="-285750" algn="l">
              <a:lnSpc>
                <a:spcPct val="150000"/>
              </a:lnSpc>
              <a:buFont typeface="Wingdings" panose="05000000000000000000" pitchFamily="2" charset="2"/>
              <a:buChar char="Ø"/>
            </a:pPr>
            <a:r>
              <a:rPr lang="en-US" sz="1600" i="0" u="sng" dirty="0">
                <a:solidFill>
                  <a:srgbClr val="00A4BD"/>
                </a:solidFill>
                <a:effectLst/>
                <a:latin typeface="Helvetica Neue" panose="020B0604020202020204" charset="0"/>
                <a:cs typeface="helvetica" panose="020B0604020202020204" pitchFamily="34" charset="0"/>
                <a:hlinkClick r:id="rId9"/>
              </a:rPr>
              <a:t>Alert Templates</a:t>
            </a:r>
            <a:endParaRPr lang="en-US" sz="1600" dirty="0">
              <a:solidFill>
                <a:srgbClr val="33475B"/>
              </a:solidFill>
              <a:latin typeface="Helvetica Neue" panose="020B0604020202020204" charset="0"/>
              <a:cs typeface="helvetica" panose="020B0604020202020204" pitchFamily="34" charset="0"/>
            </a:endParaRPr>
          </a:p>
          <a:p>
            <a:endParaRPr lang="en-US" b="1" dirty="0">
              <a:solidFill>
                <a:srgbClr val="33475B"/>
              </a:solidFill>
              <a:latin typeface="georgia" panose="02040502050405020303" pitchFamily="18" charset="0"/>
            </a:endParaRPr>
          </a:p>
          <a:p>
            <a:endParaRPr lang="en-US" b="1" dirty="0">
              <a:solidFill>
                <a:srgbClr val="33475B"/>
              </a:solidFill>
              <a:latin typeface="georgia" panose="02040502050405020303" pitchFamily="18" charset="0"/>
            </a:endParaRPr>
          </a:p>
          <a:p>
            <a:endParaRPr lang="en-US" b="1" dirty="0">
              <a:solidFill>
                <a:srgbClr val="33475B"/>
              </a:solidFill>
              <a:latin typeface="georgia" panose="02040502050405020303" pitchFamily="18" charset="0"/>
            </a:endParaRPr>
          </a:p>
          <a:p>
            <a:endParaRPr lang="en-US" dirty="0"/>
          </a:p>
        </p:txBody>
      </p:sp>
    </p:spTree>
    <p:extLst>
      <p:ext uri="{BB962C8B-B14F-4D97-AF65-F5344CB8AC3E}">
        <p14:creationId xmlns:p14="http://schemas.microsoft.com/office/powerpoint/2010/main" val="4518057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1"/>
          <p:cNvSpPr txBox="1">
            <a:spLocks noGrp="1"/>
          </p:cNvSpPr>
          <p:nvPr>
            <p:ph type="title"/>
          </p:nvPr>
        </p:nvSpPr>
        <p:spPr>
          <a:xfrm>
            <a:off x="0" y="71450"/>
            <a:ext cx="12192000" cy="19218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ct val="76056"/>
              <a:buFont typeface="Helvetica Neue"/>
              <a:buNone/>
            </a:pPr>
            <a:r>
              <a:rPr lang="en-US" sz="7100" dirty="0"/>
              <a:t>Q &amp; A</a:t>
            </a:r>
            <a:endParaRPr sz="7100" dirty="0"/>
          </a:p>
        </p:txBody>
      </p:sp>
      <p:sp>
        <p:nvSpPr>
          <p:cNvPr id="272" name="Google Shape;272;p41"/>
          <p:cNvSpPr txBox="1">
            <a:spLocks noGrp="1"/>
          </p:cNvSpPr>
          <p:nvPr>
            <p:ph type="body" idx="1"/>
          </p:nvPr>
        </p:nvSpPr>
        <p:spPr>
          <a:xfrm>
            <a:off x="4829175" y="1993250"/>
            <a:ext cx="7243800" cy="3393000"/>
          </a:xfrm>
          <a:prstGeom prst="rect">
            <a:avLst/>
          </a:prstGeom>
          <a:noFill/>
          <a:ln>
            <a:noFill/>
          </a:ln>
        </p:spPr>
        <p:txBody>
          <a:bodyPr spcFirstLastPara="1" wrap="square" lIns="91425" tIns="45700" rIns="91425" bIns="45700" anchor="ctr" anchorCtr="0">
            <a:normAutofit/>
          </a:bodyPr>
          <a:lstStyle/>
          <a:p>
            <a:pPr marL="350837" lvl="0" indent="-350837" algn="l" rtl="0">
              <a:lnSpc>
                <a:spcPct val="90000"/>
              </a:lnSpc>
              <a:spcBef>
                <a:spcPts val="1000"/>
              </a:spcBef>
              <a:spcAft>
                <a:spcPts val="0"/>
              </a:spcAft>
              <a:buClr>
                <a:schemeClr val="lt1"/>
              </a:buClr>
              <a:buSzPts val="4000"/>
              <a:buChar char="●"/>
            </a:pPr>
            <a:r>
              <a:rPr lang="en-US" dirty="0"/>
              <a:t>Any questions?</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0"/>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5400"/>
              <a:buFont typeface="Helvetica Neue"/>
              <a:buNone/>
            </a:pPr>
            <a:r>
              <a:rPr lang="en-US" dirty="0"/>
              <a:t>Agenda: Upgrade Overview</a:t>
            </a:r>
            <a:endParaRPr dirty="0"/>
          </a:p>
        </p:txBody>
      </p:sp>
      <p:sp>
        <p:nvSpPr>
          <p:cNvPr id="130" name="Google Shape;130;p20"/>
          <p:cNvSpPr txBox="1">
            <a:spLocks noGrp="1"/>
          </p:cNvSpPr>
          <p:nvPr>
            <p:ph type="body" idx="1"/>
          </p:nvPr>
        </p:nvSpPr>
        <p:spPr>
          <a:xfrm>
            <a:off x="92285" y="1550506"/>
            <a:ext cx="6003715" cy="4702512"/>
          </a:xfrm>
          <a:prstGeom prst="rect">
            <a:avLst/>
          </a:prstGeom>
          <a:noFill/>
          <a:ln>
            <a:noFill/>
          </a:ln>
        </p:spPr>
        <p:txBody>
          <a:bodyPr spcFirstLastPara="1" wrap="square" lIns="91425" tIns="45700" rIns="91425" bIns="45700" anchor="t" anchorCtr="0">
            <a:normAutofit fontScale="47500" lnSpcReduction="20000"/>
          </a:bodyPr>
          <a:lstStyle/>
          <a:p>
            <a:pPr marL="350837" indent="-414337">
              <a:lnSpc>
                <a:spcPct val="100000"/>
              </a:lnSpc>
              <a:buClr>
                <a:schemeClr val="dk1"/>
              </a:buClr>
              <a:buSzPct val="100000"/>
            </a:pPr>
            <a:r>
              <a:rPr lang="en-US" sz="4400" b="1" dirty="0">
                <a:solidFill>
                  <a:schemeClr val="dk1"/>
                </a:solidFill>
              </a:rPr>
              <a:t>Introduction: </a:t>
            </a:r>
            <a:endParaRPr lang="en-US" sz="4000" dirty="0">
              <a:solidFill>
                <a:schemeClr val="dk1"/>
              </a:solidFill>
            </a:endParaRPr>
          </a:p>
          <a:p>
            <a:pPr marL="808037" lvl="1" indent="-414337">
              <a:lnSpc>
                <a:spcPct val="100000"/>
              </a:lnSpc>
              <a:buClr>
                <a:schemeClr val="dk1"/>
              </a:buClr>
              <a:buSzPct val="100000"/>
            </a:pPr>
            <a:r>
              <a:rPr lang="en-US" sz="4000" dirty="0">
                <a:solidFill>
                  <a:schemeClr val="dk1"/>
                </a:solidFill>
              </a:rPr>
              <a:t>Engagement &amp; Communication</a:t>
            </a:r>
          </a:p>
          <a:p>
            <a:pPr marL="808037" lvl="1" indent="-414337">
              <a:lnSpc>
                <a:spcPct val="100000"/>
              </a:lnSpc>
              <a:buClr>
                <a:schemeClr val="dk1"/>
              </a:buClr>
              <a:buSzPct val="100000"/>
            </a:pPr>
            <a:r>
              <a:rPr lang="en-US" sz="4000" dirty="0">
                <a:solidFill>
                  <a:schemeClr val="dk1"/>
                </a:solidFill>
              </a:rPr>
              <a:t>Improved Data Entry &amp; Form Editing</a:t>
            </a:r>
          </a:p>
          <a:p>
            <a:pPr marL="0" indent="0">
              <a:lnSpc>
                <a:spcPct val="100000"/>
              </a:lnSpc>
              <a:buClr>
                <a:schemeClr val="dk1"/>
              </a:buClr>
              <a:buSzPct val="100000"/>
              <a:buNone/>
            </a:pPr>
            <a:endParaRPr lang="en-US" sz="2500" b="1" dirty="0">
              <a:solidFill>
                <a:schemeClr val="dk1"/>
              </a:solidFill>
            </a:endParaRPr>
          </a:p>
          <a:p>
            <a:pPr marL="350837" indent="-414337">
              <a:lnSpc>
                <a:spcPct val="100000"/>
              </a:lnSpc>
              <a:buClr>
                <a:schemeClr val="dk1"/>
              </a:buClr>
              <a:buSzPct val="100000"/>
            </a:pPr>
            <a:r>
              <a:rPr lang="en-US" sz="4400" b="1" dirty="0">
                <a:solidFill>
                  <a:schemeClr val="dk1"/>
                </a:solidFill>
              </a:rPr>
              <a:t>Form Management Folder</a:t>
            </a:r>
            <a:endParaRPr sz="4400" b="1" dirty="0">
              <a:solidFill>
                <a:schemeClr val="dk1"/>
              </a:solidFill>
            </a:endParaRPr>
          </a:p>
          <a:p>
            <a:pPr marL="800100" lvl="1" indent="-406400" algn="l" rtl="0">
              <a:lnSpc>
                <a:spcPct val="100000"/>
              </a:lnSpc>
              <a:spcAft>
                <a:spcPts val="0"/>
              </a:spcAft>
              <a:buClr>
                <a:schemeClr val="dk1"/>
              </a:buClr>
              <a:buSzPct val="111111"/>
              <a:buChar char="•"/>
            </a:pPr>
            <a:r>
              <a:rPr lang="en-US" sz="4000" dirty="0">
                <a:solidFill>
                  <a:schemeClr val="dk1"/>
                </a:solidFill>
              </a:rPr>
              <a:t>Layout for Survey Forms &amp; Note Type Forms</a:t>
            </a:r>
          </a:p>
          <a:p>
            <a:pPr marL="800100" lvl="1" indent="-406400">
              <a:lnSpc>
                <a:spcPct val="100000"/>
              </a:lnSpc>
              <a:buClr>
                <a:schemeClr val="dk1"/>
              </a:buClr>
              <a:buSzPct val="111111"/>
            </a:pPr>
            <a:r>
              <a:rPr lang="en-US" sz="4000" dirty="0">
                <a:solidFill>
                  <a:schemeClr val="dk1"/>
                </a:solidFill>
              </a:rPr>
              <a:t>Tabs for Instances, Fields, Logic Rules, Settings, History</a:t>
            </a:r>
          </a:p>
          <a:p>
            <a:pPr marL="800100" lvl="1" indent="-406400" algn="l" rtl="0">
              <a:lnSpc>
                <a:spcPct val="100000"/>
              </a:lnSpc>
              <a:spcAft>
                <a:spcPts val="0"/>
              </a:spcAft>
              <a:buClr>
                <a:schemeClr val="dk1"/>
              </a:buClr>
              <a:buSzPct val="111111"/>
              <a:buChar char="•"/>
            </a:pPr>
            <a:endParaRPr lang="en-US" sz="2300" dirty="0">
              <a:solidFill>
                <a:schemeClr val="dk1"/>
              </a:solidFill>
            </a:endParaRPr>
          </a:p>
          <a:p>
            <a:pPr marL="342900" indent="-406400">
              <a:lnSpc>
                <a:spcPct val="100000"/>
              </a:lnSpc>
              <a:buClr>
                <a:schemeClr val="dk1"/>
              </a:buClr>
              <a:buSzPct val="111111"/>
            </a:pPr>
            <a:r>
              <a:rPr lang="en-US" sz="4400" b="1" dirty="0">
                <a:solidFill>
                  <a:schemeClr val="dk1"/>
                </a:solidFill>
              </a:rPr>
              <a:t>Form Logic Rules</a:t>
            </a:r>
            <a:endParaRPr lang="en-US" sz="4400" dirty="0">
              <a:solidFill>
                <a:schemeClr val="dk1"/>
              </a:solidFill>
            </a:endParaRPr>
          </a:p>
          <a:p>
            <a:pPr marL="800100" lvl="1" indent="-406400" algn="l" rtl="0">
              <a:lnSpc>
                <a:spcPct val="100000"/>
              </a:lnSpc>
              <a:spcAft>
                <a:spcPts val="0"/>
              </a:spcAft>
              <a:buClr>
                <a:schemeClr val="dk1"/>
              </a:buClr>
              <a:buSzPct val="111111"/>
              <a:buChar char="•"/>
            </a:pPr>
            <a:r>
              <a:rPr lang="en-US" sz="4000" dirty="0">
                <a:solidFill>
                  <a:schemeClr val="dk1"/>
                </a:solidFill>
              </a:rPr>
              <a:t>Creating Rules</a:t>
            </a:r>
          </a:p>
          <a:p>
            <a:pPr marL="800100" lvl="1" indent="-406400" algn="l" rtl="0">
              <a:lnSpc>
                <a:spcPct val="100000"/>
              </a:lnSpc>
              <a:spcAft>
                <a:spcPts val="0"/>
              </a:spcAft>
              <a:buClr>
                <a:schemeClr val="dk1"/>
              </a:buClr>
              <a:buSzPct val="111111"/>
              <a:buChar char="•"/>
            </a:pPr>
            <a:r>
              <a:rPr lang="en-US" sz="4000" dirty="0">
                <a:solidFill>
                  <a:schemeClr val="dk1"/>
                </a:solidFill>
              </a:rPr>
              <a:t>Editing, Copying, and Archiving rules</a:t>
            </a:r>
          </a:p>
          <a:p>
            <a:pPr marL="800100" lvl="1" indent="-406400" algn="l" rtl="0">
              <a:lnSpc>
                <a:spcPct val="100000"/>
              </a:lnSpc>
              <a:spcAft>
                <a:spcPts val="0"/>
              </a:spcAft>
              <a:buClr>
                <a:schemeClr val="dk1"/>
              </a:buClr>
              <a:buSzPct val="111111"/>
              <a:buChar char="•"/>
            </a:pPr>
            <a:r>
              <a:rPr lang="en-US" sz="4000" dirty="0">
                <a:solidFill>
                  <a:schemeClr val="dk1"/>
                </a:solidFill>
              </a:rPr>
              <a:t>Usage Examples</a:t>
            </a:r>
          </a:p>
        </p:txBody>
      </p:sp>
      <p:sp>
        <p:nvSpPr>
          <p:cNvPr id="131" name="Google Shape;131;p20"/>
          <p:cNvSpPr txBox="1">
            <a:spLocks noGrp="1"/>
          </p:cNvSpPr>
          <p:nvPr>
            <p:ph type="body" idx="4294967295"/>
          </p:nvPr>
        </p:nvSpPr>
        <p:spPr>
          <a:xfrm>
            <a:off x="6373813" y="1550505"/>
            <a:ext cx="5818187" cy="4998077"/>
          </a:xfrm>
          <a:prstGeom prst="rect">
            <a:avLst/>
          </a:prstGeom>
          <a:noFill/>
          <a:ln>
            <a:noFill/>
          </a:ln>
        </p:spPr>
        <p:txBody>
          <a:bodyPr spcFirstLastPara="1" wrap="square" lIns="91425" tIns="45700" rIns="91425" bIns="45700" anchor="t" anchorCtr="0">
            <a:normAutofit fontScale="32500" lnSpcReduction="20000"/>
          </a:bodyPr>
          <a:lstStyle/>
          <a:p>
            <a:pPr marL="342900" lvl="0" indent="-406400">
              <a:lnSpc>
                <a:spcPct val="100000"/>
              </a:lnSpc>
              <a:buClr>
                <a:schemeClr val="dk1"/>
              </a:buClr>
              <a:buSzPct val="111111"/>
            </a:pPr>
            <a:r>
              <a:rPr lang="en-US" sz="6500" b="1" dirty="0">
                <a:solidFill>
                  <a:schemeClr val="dk1"/>
                </a:solidFill>
              </a:rPr>
              <a:t>User Communication Tools</a:t>
            </a:r>
          </a:p>
          <a:p>
            <a:pPr marL="800100" lvl="1" indent="-406400">
              <a:lnSpc>
                <a:spcPct val="100000"/>
              </a:lnSpc>
              <a:buClr>
                <a:schemeClr val="dk1"/>
              </a:buClr>
              <a:buSzPct val="111111"/>
            </a:pPr>
            <a:r>
              <a:rPr lang="en-US" sz="5800" dirty="0">
                <a:solidFill>
                  <a:schemeClr val="dk1"/>
                </a:solidFill>
              </a:rPr>
              <a:t>Share Menu &amp; QR Code generator</a:t>
            </a:r>
          </a:p>
          <a:p>
            <a:pPr marL="800100" lvl="1" indent="-406400">
              <a:lnSpc>
                <a:spcPct val="100000"/>
              </a:lnSpc>
              <a:buClr>
                <a:schemeClr val="dk1"/>
              </a:buClr>
              <a:buSzPct val="111111"/>
            </a:pPr>
            <a:r>
              <a:rPr lang="en-US" sz="5800" dirty="0">
                <a:solidFill>
                  <a:schemeClr val="dk1"/>
                </a:solidFill>
              </a:rPr>
              <a:t>User Confirmation Email</a:t>
            </a:r>
          </a:p>
          <a:p>
            <a:pPr marL="800100" lvl="1" indent="-406400">
              <a:lnSpc>
                <a:spcPct val="100000"/>
              </a:lnSpc>
              <a:buClr>
                <a:schemeClr val="dk1"/>
              </a:buClr>
              <a:buSzPct val="111111"/>
            </a:pPr>
            <a:r>
              <a:rPr lang="en-US" sz="5800" dirty="0">
                <a:solidFill>
                  <a:schemeClr val="dk1"/>
                </a:solidFill>
              </a:rPr>
              <a:t>Unsaved Changes Warning</a:t>
            </a:r>
          </a:p>
          <a:p>
            <a:pPr marL="800100" lvl="1" indent="-406400">
              <a:lnSpc>
                <a:spcPct val="100000"/>
              </a:lnSpc>
              <a:buClr>
                <a:schemeClr val="dk1"/>
              </a:buClr>
              <a:buSzPct val="111111"/>
            </a:pPr>
            <a:r>
              <a:rPr lang="en-US" sz="5800" dirty="0">
                <a:solidFill>
                  <a:schemeClr val="dk1"/>
                </a:solidFill>
              </a:rPr>
              <a:t>Alert Templates</a:t>
            </a:r>
          </a:p>
          <a:p>
            <a:pPr marL="800100" lvl="1" indent="-406400">
              <a:lnSpc>
                <a:spcPct val="100000"/>
              </a:lnSpc>
              <a:buClr>
                <a:schemeClr val="dk1"/>
              </a:buClr>
              <a:buSzPct val="111111"/>
            </a:pPr>
            <a:endParaRPr lang="en-US" sz="3800" b="1" dirty="0">
              <a:solidFill>
                <a:schemeClr val="dk1"/>
              </a:solidFill>
            </a:endParaRPr>
          </a:p>
          <a:p>
            <a:pPr marL="342900" lvl="0" indent="-406400">
              <a:lnSpc>
                <a:spcPct val="100000"/>
              </a:lnSpc>
              <a:buClr>
                <a:schemeClr val="dk1"/>
              </a:buClr>
              <a:buSzPct val="111111"/>
            </a:pPr>
            <a:r>
              <a:rPr lang="en-US" sz="6500" b="1" dirty="0">
                <a:solidFill>
                  <a:schemeClr val="dk1"/>
                </a:solidFill>
              </a:rPr>
              <a:t>Refinements &amp; Repairs</a:t>
            </a:r>
          </a:p>
          <a:p>
            <a:pPr marL="800100" lvl="1" indent="-406400">
              <a:lnSpc>
                <a:spcPct val="100000"/>
              </a:lnSpc>
              <a:buClr>
                <a:schemeClr val="dk1"/>
              </a:buClr>
              <a:buSzPct val="111111"/>
            </a:pPr>
            <a:r>
              <a:rPr lang="en-US" sz="5800" dirty="0">
                <a:solidFill>
                  <a:schemeClr val="dk1"/>
                </a:solidFill>
              </a:rPr>
              <a:t>Scorecard Feeds to Variable Measures </a:t>
            </a:r>
          </a:p>
          <a:p>
            <a:pPr marL="800100" lvl="1" indent="-406400">
              <a:lnSpc>
                <a:spcPct val="100000"/>
              </a:lnSpc>
              <a:buClr>
                <a:schemeClr val="dk1"/>
              </a:buClr>
              <a:buSzPct val="111111"/>
            </a:pPr>
            <a:r>
              <a:rPr lang="en-US" sz="5800" dirty="0">
                <a:solidFill>
                  <a:schemeClr val="dk1"/>
                </a:solidFill>
              </a:rPr>
              <a:t>Performance &amp; security improvements</a:t>
            </a:r>
          </a:p>
          <a:p>
            <a:pPr marL="808037" lvl="1" indent="-395287">
              <a:lnSpc>
                <a:spcPct val="100000"/>
              </a:lnSpc>
              <a:buClr>
                <a:schemeClr val="dk1"/>
              </a:buClr>
              <a:buSzPct val="100000"/>
            </a:pPr>
            <a:endParaRPr lang="en-US" sz="1800" dirty="0">
              <a:solidFill>
                <a:schemeClr val="dk1"/>
              </a:solidFill>
            </a:endParaRPr>
          </a:p>
          <a:p>
            <a:pPr marL="350837" indent="-395287">
              <a:lnSpc>
                <a:spcPct val="100000"/>
              </a:lnSpc>
              <a:buClr>
                <a:schemeClr val="dk1"/>
              </a:buClr>
              <a:buSzPct val="100000"/>
            </a:pPr>
            <a:r>
              <a:rPr lang="en-US" sz="6500" b="1" dirty="0">
                <a:solidFill>
                  <a:schemeClr val="dk1"/>
                </a:solidFill>
              </a:rPr>
              <a:t>Conclusion</a:t>
            </a:r>
          </a:p>
          <a:p>
            <a:pPr marL="808037" lvl="1" indent="-395287">
              <a:lnSpc>
                <a:spcPct val="100000"/>
              </a:lnSpc>
              <a:buClr>
                <a:schemeClr val="dk1"/>
              </a:buClr>
              <a:buSzPct val="100000"/>
            </a:pPr>
            <a:r>
              <a:rPr lang="en-US" sz="6100" dirty="0">
                <a:solidFill>
                  <a:schemeClr val="dk1"/>
                </a:solidFill>
              </a:rPr>
              <a:t>Resources &amp; Reminders</a:t>
            </a:r>
          </a:p>
          <a:p>
            <a:pPr marL="808037" lvl="1" indent="-395287">
              <a:lnSpc>
                <a:spcPct val="100000"/>
              </a:lnSpc>
              <a:buClr>
                <a:schemeClr val="dk1"/>
              </a:buClr>
              <a:buSzPct val="100000"/>
            </a:pPr>
            <a:r>
              <a:rPr lang="en-US" sz="6200" dirty="0">
                <a:solidFill>
                  <a:schemeClr val="dk1"/>
                </a:solidFill>
              </a:rPr>
              <a:t>Questions &amp; Answers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81AAD-2396-0ADE-56C2-AC9E765B2146}"/>
              </a:ext>
            </a:extLst>
          </p:cNvPr>
          <p:cNvSpPr>
            <a:spLocks noGrp="1"/>
          </p:cNvSpPr>
          <p:nvPr>
            <p:ph type="title"/>
          </p:nvPr>
        </p:nvSpPr>
        <p:spPr/>
        <p:txBody>
          <a:bodyPr>
            <a:normAutofit/>
          </a:bodyPr>
          <a:lstStyle/>
          <a:p>
            <a:r>
              <a:rPr lang="en-US" dirty="0"/>
              <a:t>Engagement &amp; Communication</a:t>
            </a:r>
          </a:p>
        </p:txBody>
      </p:sp>
      <p:sp>
        <p:nvSpPr>
          <p:cNvPr id="3" name="Text Placeholder 2">
            <a:extLst>
              <a:ext uri="{FF2B5EF4-FFF2-40B4-BE49-F238E27FC236}">
                <a16:creationId xmlns:a16="http://schemas.microsoft.com/office/drawing/2014/main" id="{A128E587-AC71-1718-A950-A7246D50A3B8}"/>
              </a:ext>
            </a:extLst>
          </p:cNvPr>
          <p:cNvSpPr>
            <a:spLocks noGrp="1"/>
          </p:cNvSpPr>
          <p:nvPr>
            <p:ph type="body" idx="1"/>
          </p:nvPr>
        </p:nvSpPr>
        <p:spPr>
          <a:xfrm>
            <a:off x="433136" y="1550505"/>
            <a:ext cx="11377865" cy="4517786"/>
          </a:xfrm>
        </p:spPr>
        <p:txBody>
          <a:bodyPr>
            <a:normAutofit fontScale="85000" lnSpcReduction="10000"/>
          </a:bodyPr>
          <a:lstStyle/>
          <a:p>
            <a:pPr marL="114300" indent="0">
              <a:buNone/>
            </a:pPr>
            <a:endParaRPr lang="en-US" b="1" dirty="0"/>
          </a:p>
          <a:p>
            <a:pPr marL="114300" indent="0">
              <a:buNone/>
            </a:pPr>
            <a:r>
              <a:rPr lang="en-US" dirty="0"/>
              <a:t>Interactive Forms:</a:t>
            </a:r>
          </a:p>
          <a:p>
            <a:pPr marL="114300" indent="0">
              <a:buNone/>
            </a:pPr>
            <a:r>
              <a:rPr lang="en-US" dirty="0"/>
              <a:t>Conditional logic rules can be added to </a:t>
            </a:r>
            <a:r>
              <a:rPr lang="en-US" dirty="0" err="1"/>
              <a:t>Compyle's</a:t>
            </a:r>
            <a:r>
              <a:rPr lang="en-US" dirty="0"/>
              <a:t> survey forms and note forms. This will allow you to make responsive forms that change as users enter information so that you can ask questions when and if they are needed.  </a:t>
            </a:r>
          </a:p>
          <a:p>
            <a:pPr marL="114300" indent="0">
              <a:buNone/>
            </a:pPr>
            <a:br>
              <a:rPr lang="en-US" dirty="0"/>
            </a:br>
            <a:r>
              <a:rPr lang="en-US" dirty="0"/>
              <a:t>User Communication Tools:</a:t>
            </a:r>
          </a:p>
          <a:p>
            <a:pPr marL="114300" indent="0">
              <a:buNone/>
            </a:pPr>
            <a:r>
              <a:rPr lang="en-US" dirty="0"/>
              <a:t>We are also expanding your user communication tools and simplifying survey management through an improved interface. </a:t>
            </a:r>
          </a:p>
        </p:txBody>
      </p:sp>
    </p:spTree>
    <p:extLst>
      <p:ext uri="{BB962C8B-B14F-4D97-AF65-F5344CB8AC3E}">
        <p14:creationId xmlns:p14="http://schemas.microsoft.com/office/powerpoint/2010/main" val="4260162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84D2B-0E14-B03C-E8C9-3C77E5B706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9CCC93-6E79-F541-C0F4-42E84EC15ECC}"/>
              </a:ext>
            </a:extLst>
          </p:cNvPr>
          <p:cNvSpPr>
            <a:spLocks noGrp="1"/>
          </p:cNvSpPr>
          <p:nvPr>
            <p:ph type="title"/>
          </p:nvPr>
        </p:nvSpPr>
        <p:spPr/>
        <p:txBody>
          <a:bodyPr>
            <a:normAutofit/>
          </a:bodyPr>
          <a:lstStyle/>
          <a:p>
            <a:r>
              <a:rPr lang="en-US" dirty="0"/>
              <a:t>Better Data Entry &amp; Form Editing</a:t>
            </a:r>
          </a:p>
        </p:txBody>
      </p:sp>
      <p:sp>
        <p:nvSpPr>
          <p:cNvPr id="3" name="Text Placeholder 2">
            <a:extLst>
              <a:ext uri="{FF2B5EF4-FFF2-40B4-BE49-F238E27FC236}">
                <a16:creationId xmlns:a16="http://schemas.microsoft.com/office/drawing/2014/main" id="{D0E890FA-9A85-43F2-5A64-0C177FB98A97}"/>
              </a:ext>
            </a:extLst>
          </p:cNvPr>
          <p:cNvSpPr>
            <a:spLocks noGrp="1"/>
          </p:cNvSpPr>
          <p:nvPr>
            <p:ph type="body" idx="1"/>
          </p:nvPr>
        </p:nvSpPr>
        <p:spPr>
          <a:xfrm>
            <a:off x="433136" y="1550505"/>
            <a:ext cx="11377865" cy="4517786"/>
          </a:xfrm>
        </p:spPr>
        <p:txBody>
          <a:bodyPr>
            <a:normAutofit fontScale="77500" lnSpcReduction="20000"/>
          </a:bodyPr>
          <a:lstStyle/>
          <a:p>
            <a:pPr marL="114300" indent="0">
              <a:buNone/>
            </a:pPr>
            <a:endParaRPr lang="en-US" b="1" dirty="0"/>
          </a:p>
          <a:p>
            <a:pPr marL="114300" indent="0">
              <a:buNone/>
            </a:pPr>
            <a:r>
              <a:rPr lang="en-US" dirty="0"/>
              <a:t>Form Management Interface:</a:t>
            </a:r>
          </a:p>
          <a:p>
            <a:pPr marL="114300" indent="0">
              <a:buNone/>
            </a:pPr>
            <a:r>
              <a:rPr lang="en-US" dirty="0"/>
              <a:t>Compyle now has separate tabs for managing different aspects of survey forms and note forms. This simplified interface is intended to make it easier to focus on the form changes you need to make.</a:t>
            </a:r>
          </a:p>
          <a:p>
            <a:pPr marL="114300" indent="0">
              <a:buNone/>
            </a:pPr>
            <a:br>
              <a:rPr lang="en-US" dirty="0"/>
            </a:br>
            <a:r>
              <a:rPr lang="en-US" dirty="0"/>
              <a:t>Form Logic &amp; Data Entry:</a:t>
            </a:r>
          </a:p>
          <a:p>
            <a:pPr marL="114300" indent="0">
              <a:buNone/>
            </a:pPr>
            <a:r>
              <a:rPr lang="en-US" dirty="0"/>
              <a:t>With rules, you can reduce how many fields users see on the forms they use everyday and conditionally require fields only when needed.. This can help ensure that the right information is collected while also streamlining the data entry process. </a:t>
            </a:r>
          </a:p>
        </p:txBody>
      </p:sp>
    </p:spTree>
    <p:extLst>
      <p:ext uri="{BB962C8B-B14F-4D97-AF65-F5344CB8AC3E}">
        <p14:creationId xmlns:p14="http://schemas.microsoft.com/office/powerpoint/2010/main" val="3534616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1"/>
          <p:cNvSpPr txBox="1">
            <a:spLocks noGrp="1"/>
          </p:cNvSpPr>
          <p:nvPr>
            <p:ph type="title"/>
          </p:nvPr>
        </p:nvSpPr>
        <p:spPr>
          <a:xfrm>
            <a:off x="3496732" y="406401"/>
            <a:ext cx="8695267" cy="292257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10000"/>
              <a:buFont typeface="Helvetica Neue"/>
              <a:buNone/>
            </a:pPr>
            <a:r>
              <a:rPr lang="en-US" sz="5400" dirty="0">
                <a:solidFill>
                  <a:srgbClr val="0053A0"/>
                </a:solidFill>
              </a:rPr>
              <a:t>Form Management Folder for Survey Forms &amp; Note Type Forms</a:t>
            </a:r>
            <a:endParaRPr sz="5400" dirty="0">
              <a:solidFill>
                <a:srgbClr val="0053A0"/>
              </a:solidFill>
            </a:endParaRPr>
          </a:p>
        </p:txBody>
      </p:sp>
      <p:pic>
        <p:nvPicPr>
          <p:cNvPr id="137" name="Google Shape;137;p21">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rot="20776221">
            <a:off x="4506025" y="3167732"/>
            <a:ext cx="741272" cy="52253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3"/>
          <p:cNvSpPr txBox="1">
            <a:spLocks noGrp="1"/>
          </p:cNvSpPr>
          <p:nvPr>
            <p:ph type="body" idx="1"/>
          </p:nvPr>
        </p:nvSpPr>
        <p:spPr>
          <a:xfrm>
            <a:off x="1390262" y="1032387"/>
            <a:ext cx="8957388" cy="5524056"/>
          </a:xfrm>
          <a:prstGeom prst="rect">
            <a:avLst/>
          </a:prstGeom>
          <a:noFill/>
          <a:ln>
            <a:noFill/>
          </a:ln>
        </p:spPr>
        <p:txBody>
          <a:bodyPr spcFirstLastPara="1" wrap="square" lIns="742950" tIns="45700" rIns="91425" bIns="45700" anchor="t" anchorCtr="0">
            <a:normAutofit fontScale="32500" lnSpcReduction="20000"/>
          </a:bodyPr>
          <a:lstStyle/>
          <a:p>
            <a:pPr marL="91440" indent="0">
              <a:lnSpc>
                <a:spcPct val="120000"/>
              </a:lnSpc>
              <a:spcBef>
                <a:spcPts val="0"/>
              </a:spcBef>
              <a:spcAft>
                <a:spcPts val="600"/>
              </a:spcAft>
              <a:buSzPct val="100000"/>
              <a:buNone/>
            </a:pPr>
            <a:r>
              <a:rPr lang="en-US" sz="6200" dirty="0"/>
              <a:t> </a:t>
            </a:r>
            <a:r>
              <a:rPr lang="en-US" sz="6500" dirty="0"/>
              <a:t>Form Management Folder</a:t>
            </a:r>
          </a:p>
          <a:p>
            <a:pPr marL="605790" indent="-514350">
              <a:lnSpc>
                <a:spcPct val="120000"/>
              </a:lnSpc>
              <a:spcBef>
                <a:spcPts val="0"/>
              </a:spcBef>
              <a:spcAft>
                <a:spcPts val="600"/>
              </a:spcAft>
              <a:buSzPct val="100000"/>
              <a:buFont typeface="+mj-lt"/>
              <a:buAutoNum type="arabicParenR"/>
            </a:pPr>
            <a:r>
              <a:rPr lang="en-US" sz="6500" dirty="0"/>
              <a:t>Redesigned layout with tabbed form folder</a:t>
            </a:r>
          </a:p>
          <a:p>
            <a:pPr marL="605790" indent="-514350">
              <a:lnSpc>
                <a:spcPct val="120000"/>
              </a:lnSpc>
              <a:spcBef>
                <a:spcPts val="0"/>
              </a:spcBef>
              <a:spcAft>
                <a:spcPts val="600"/>
              </a:spcAft>
              <a:buSzPct val="100000"/>
              <a:buFont typeface="+mj-lt"/>
              <a:buAutoNum type="arabicParenR"/>
            </a:pPr>
            <a:r>
              <a:rPr lang="en-US" sz="6500" dirty="0"/>
              <a:t>Menus: </a:t>
            </a:r>
          </a:p>
          <a:p>
            <a:pPr marL="914400" lvl="3" indent="-548640">
              <a:lnSpc>
                <a:spcPct val="120000"/>
              </a:lnSpc>
              <a:spcBef>
                <a:spcPts val="0"/>
              </a:spcBef>
              <a:spcAft>
                <a:spcPts val="600"/>
              </a:spcAft>
              <a:buSzPct val="100000"/>
              <a:buFont typeface="+mj-lt"/>
              <a:buAutoNum type="romanLcPeriod"/>
            </a:pPr>
            <a:r>
              <a:rPr lang="en-US" sz="5000" dirty="0"/>
              <a:t>Form Information panel</a:t>
            </a:r>
          </a:p>
          <a:p>
            <a:pPr marL="914400" lvl="3" indent="-548640">
              <a:lnSpc>
                <a:spcPct val="120000"/>
              </a:lnSpc>
              <a:spcBef>
                <a:spcPts val="0"/>
              </a:spcBef>
              <a:spcAft>
                <a:spcPts val="600"/>
              </a:spcAft>
              <a:buSzPct val="100000"/>
              <a:buFont typeface="+mj-lt"/>
              <a:buAutoNum type="romanLcPeriod"/>
            </a:pPr>
            <a:r>
              <a:rPr lang="en-US" sz="5000" dirty="0"/>
              <a:t>Share and Analyze menus</a:t>
            </a:r>
          </a:p>
          <a:p>
            <a:pPr marL="365760" lvl="3" indent="0">
              <a:lnSpc>
                <a:spcPct val="120000"/>
              </a:lnSpc>
              <a:spcBef>
                <a:spcPts val="0"/>
              </a:spcBef>
              <a:spcAft>
                <a:spcPts val="600"/>
              </a:spcAft>
              <a:buSzPct val="100000"/>
              <a:buNone/>
            </a:pPr>
            <a:endParaRPr lang="en-US" sz="5000" dirty="0"/>
          </a:p>
          <a:p>
            <a:pPr marL="91440" indent="0">
              <a:lnSpc>
                <a:spcPct val="120000"/>
              </a:lnSpc>
              <a:spcBef>
                <a:spcPts val="0"/>
              </a:spcBef>
              <a:spcAft>
                <a:spcPts val="600"/>
              </a:spcAft>
              <a:buSzPct val="100000"/>
              <a:buNone/>
            </a:pPr>
            <a:r>
              <a:rPr lang="en-US" sz="6600" dirty="0"/>
              <a:t>Tabs</a:t>
            </a:r>
          </a:p>
          <a:p>
            <a:pPr marL="605790" indent="-514350">
              <a:lnSpc>
                <a:spcPct val="120000"/>
              </a:lnSpc>
              <a:spcBef>
                <a:spcPts val="0"/>
              </a:spcBef>
              <a:spcAft>
                <a:spcPts val="600"/>
              </a:spcAft>
              <a:buSzPct val="100000"/>
              <a:buFont typeface="+mj-lt"/>
              <a:buAutoNum type="arabicParenR"/>
            </a:pPr>
            <a:r>
              <a:rPr lang="en-US" sz="6600" dirty="0"/>
              <a:t>Instances tab</a:t>
            </a:r>
          </a:p>
          <a:p>
            <a:pPr marL="605790" indent="-514350">
              <a:lnSpc>
                <a:spcPct val="120000"/>
              </a:lnSpc>
              <a:spcBef>
                <a:spcPts val="0"/>
              </a:spcBef>
              <a:spcAft>
                <a:spcPts val="600"/>
              </a:spcAft>
              <a:buSzPct val="100000"/>
              <a:buFont typeface="+mj-lt"/>
              <a:buAutoNum type="arabicParenR"/>
            </a:pPr>
            <a:r>
              <a:rPr lang="en-US" sz="6600" dirty="0"/>
              <a:t>Question Fields tab</a:t>
            </a:r>
          </a:p>
          <a:p>
            <a:pPr marL="605790" indent="-514350">
              <a:lnSpc>
                <a:spcPct val="120000"/>
              </a:lnSpc>
              <a:spcBef>
                <a:spcPts val="0"/>
              </a:spcBef>
              <a:spcAft>
                <a:spcPts val="600"/>
              </a:spcAft>
              <a:buSzPct val="100000"/>
              <a:buFont typeface="+mj-lt"/>
              <a:buAutoNum type="arabicParenR"/>
            </a:pPr>
            <a:r>
              <a:rPr lang="en-US" sz="6600" dirty="0"/>
              <a:t>Form Logic Rules tab</a:t>
            </a:r>
          </a:p>
          <a:p>
            <a:pPr marL="605790" indent="-514350">
              <a:lnSpc>
                <a:spcPct val="120000"/>
              </a:lnSpc>
              <a:spcBef>
                <a:spcPts val="0"/>
              </a:spcBef>
              <a:spcAft>
                <a:spcPts val="600"/>
              </a:spcAft>
              <a:buSzPct val="100000"/>
              <a:buFont typeface="+mj-lt"/>
              <a:buAutoNum type="arabicParenR"/>
            </a:pPr>
            <a:r>
              <a:rPr lang="en-US" sz="6600" dirty="0"/>
              <a:t>Settings tab</a:t>
            </a:r>
          </a:p>
          <a:p>
            <a:pPr marL="605790" indent="-514350">
              <a:lnSpc>
                <a:spcPct val="120000"/>
              </a:lnSpc>
              <a:spcBef>
                <a:spcPts val="0"/>
              </a:spcBef>
              <a:spcAft>
                <a:spcPts val="600"/>
              </a:spcAft>
              <a:buSzPct val="100000"/>
              <a:buFont typeface="+mj-lt"/>
              <a:buAutoNum type="arabicParenR"/>
            </a:pPr>
            <a:r>
              <a:rPr lang="en-US" sz="6600" dirty="0"/>
              <a:t>History tab</a:t>
            </a:r>
            <a:endParaRPr lang="en-US" sz="7000" dirty="0"/>
          </a:p>
          <a:p>
            <a:pPr marL="262890" lvl="1" indent="0">
              <a:lnSpc>
                <a:spcPct val="100000"/>
              </a:lnSpc>
              <a:spcBef>
                <a:spcPts val="0"/>
              </a:spcBef>
              <a:buSzPct val="100000"/>
              <a:buNone/>
            </a:pPr>
            <a:endParaRPr lang="en-US" sz="6400" dirty="0"/>
          </a:p>
          <a:p>
            <a:pPr marL="262890" lvl="1" indent="0">
              <a:lnSpc>
                <a:spcPct val="100000"/>
              </a:lnSpc>
              <a:spcBef>
                <a:spcPts val="0"/>
              </a:spcBef>
              <a:buSzPct val="100000"/>
              <a:buNone/>
            </a:pPr>
            <a:r>
              <a:rPr lang="en-US" sz="6400" i="1" dirty="0">
                <a:solidFill>
                  <a:srgbClr val="A5A5A5"/>
                </a:solidFill>
              </a:rPr>
              <a:t>Benefits:  Cleaner, easier to navigate</a:t>
            </a:r>
            <a:endParaRPr sz="6400" i="1" dirty="0">
              <a:solidFill>
                <a:srgbClr val="A5A5A5"/>
              </a:solidFill>
            </a:endParaRPr>
          </a:p>
        </p:txBody>
      </p:sp>
      <p:sp>
        <p:nvSpPr>
          <p:cNvPr id="151" name="Google Shape;151;p23"/>
          <p:cNvSpPr txBox="1">
            <a:spLocks noGrp="1"/>
          </p:cNvSpPr>
          <p:nvPr>
            <p:ph type="title"/>
          </p:nvPr>
        </p:nvSpPr>
        <p:spPr>
          <a:xfrm>
            <a:off x="110835" y="68414"/>
            <a:ext cx="11970329" cy="722156"/>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A71930"/>
              </a:buClr>
              <a:buSzPts val="5400"/>
              <a:buFont typeface="Helvetica Neue"/>
              <a:buNone/>
            </a:pPr>
            <a:r>
              <a:rPr lang="en-US" sz="4800" dirty="0"/>
              <a:t>Managing Survey &amp; Note Forms</a:t>
            </a:r>
          </a:p>
        </p:txBody>
      </p:sp>
    </p:spTree>
    <p:extLst>
      <p:ext uri="{BB962C8B-B14F-4D97-AF65-F5344CB8AC3E}">
        <p14:creationId xmlns:p14="http://schemas.microsoft.com/office/powerpoint/2010/main" val="2751354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
          <a:extLst>
            <a:ext uri="{FF2B5EF4-FFF2-40B4-BE49-F238E27FC236}">
              <a16:creationId xmlns:a16="http://schemas.microsoft.com/office/drawing/2014/main" id="{EA5C7828-3A8E-8768-E398-7A1D78471998}"/>
            </a:ext>
          </a:extLst>
        </p:cNvPr>
        <p:cNvGrpSpPr/>
        <p:nvPr/>
      </p:nvGrpSpPr>
      <p:grpSpPr>
        <a:xfrm>
          <a:off x="0" y="0"/>
          <a:ext cx="0" cy="0"/>
          <a:chOff x="0" y="0"/>
          <a:chExt cx="0" cy="0"/>
        </a:xfrm>
      </p:grpSpPr>
      <p:sp>
        <p:nvSpPr>
          <p:cNvPr id="150" name="Google Shape;150;p23">
            <a:extLst>
              <a:ext uri="{FF2B5EF4-FFF2-40B4-BE49-F238E27FC236}">
                <a16:creationId xmlns:a16="http://schemas.microsoft.com/office/drawing/2014/main" id="{DA3BF6AA-00A0-B8B2-1007-EA2D946451B7}"/>
              </a:ext>
            </a:extLst>
          </p:cNvPr>
          <p:cNvSpPr txBox="1">
            <a:spLocks noGrp="1"/>
          </p:cNvSpPr>
          <p:nvPr>
            <p:ph type="body" idx="1"/>
          </p:nvPr>
        </p:nvSpPr>
        <p:spPr>
          <a:xfrm>
            <a:off x="2751667" y="846667"/>
            <a:ext cx="9321466" cy="5530493"/>
          </a:xfrm>
          <a:prstGeom prst="rect">
            <a:avLst/>
          </a:prstGeom>
          <a:noFill/>
          <a:ln>
            <a:noFill/>
          </a:ln>
        </p:spPr>
        <p:txBody>
          <a:bodyPr spcFirstLastPara="1" wrap="square" lIns="274320" tIns="45700" rIns="91425" bIns="45700" anchor="t" anchorCtr="0">
            <a:noAutofit/>
          </a:bodyPr>
          <a:lstStyle/>
          <a:p>
            <a:pPr marL="548640" lvl="1" indent="-285750">
              <a:lnSpc>
                <a:spcPct val="150000"/>
              </a:lnSpc>
              <a:spcBef>
                <a:spcPts val="0"/>
              </a:spcBef>
              <a:buSzPct val="100000"/>
              <a:buFont typeface="Wingdings" panose="05000000000000000000" pitchFamily="2" charset="2"/>
              <a:buChar char="Ø"/>
            </a:pPr>
            <a:r>
              <a:rPr lang="en-US" sz="2000" u="sng" dirty="0"/>
              <a:t>Form type</a:t>
            </a:r>
            <a:r>
              <a:rPr lang="en-US" sz="2000" dirty="0"/>
              <a:t>: Survey or Note Type Form</a:t>
            </a:r>
          </a:p>
          <a:p>
            <a:pPr marL="548640" lvl="1" indent="-285750">
              <a:lnSpc>
                <a:spcPct val="150000"/>
              </a:lnSpc>
              <a:spcBef>
                <a:spcPts val="0"/>
              </a:spcBef>
              <a:buSzPct val="100000"/>
              <a:buFont typeface="Wingdings" panose="05000000000000000000" pitchFamily="2" charset="2"/>
              <a:buChar char="Ø"/>
            </a:pPr>
            <a:r>
              <a:rPr lang="en-US" sz="2000" u="sng" dirty="0"/>
              <a:t>Frequency</a:t>
            </a:r>
            <a:r>
              <a:rPr lang="en-US" sz="2000" dirty="0"/>
              <a:t>: The time period or calendar, such as monthly or annual.</a:t>
            </a:r>
          </a:p>
          <a:p>
            <a:pPr marL="548640" lvl="1" indent="-285750">
              <a:lnSpc>
                <a:spcPct val="150000"/>
              </a:lnSpc>
              <a:spcBef>
                <a:spcPts val="0"/>
              </a:spcBef>
              <a:buSzPct val="100000"/>
              <a:buFont typeface="Wingdings" panose="05000000000000000000" pitchFamily="2" charset="2"/>
              <a:buChar char="Ø"/>
            </a:pPr>
            <a:r>
              <a:rPr lang="en-US" sz="2000" u="sng" dirty="0"/>
              <a:t>Responder Types</a:t>
            </a:r>
            <a:r>
              <a:rPr lang="en-US" sz="2000" dirty="0"/>
              <a:t>: Participants, Organizations, Anonymous</a:t>
            </a:r>
          </a:p>
          <a:p>
            <a:pPr marL="548640" lvl="1" indent="-285750">
              <a:lnSpc>
                <a:spcPct val="150000"/>
              </a:lnSpc>
              <a:spcBef>
                <a:spcPts val="0"/>
              </a:spcBef>
              <a:buSzPct val="100000"/>
              <a:buFont typeface="Wingdings" panose="05000000000000000000" pitchFamily="2" charset="2"/>
              <a:buChar char="Ø"/>
            </a:pPr>
            <a:r>
              <a:rPr lang="en-US" sz="2000" u="sng" dirty="0"/>
              <a:t>Share Survey</a:t>
            </a:r>
            <a:r>
              <a:rPr lang="en-US" sz="2000" dirty="0"/>
              <a:t>: Copy link, Get QR Code</a:t>
            </a:r>
          </a:p>
          <a:p>
            <a:pPr marL="548640" lvl="1" indent="-285750">
              <a:lnSpc>
                <a:spcPct val="150000"/>
              </a:lnSpc>
              <a:spcBef>
                <a:spcPts val="0"/>
              </a:spcBef>
              <a:buSzPct val="100000"/>
              <a:buFont typeface="Wingdings" panose="05000000000000000000" pitchFamily="2" charset="2"/>
              <a:buChar char="Ø"/>
            </a:pPr>
            <a:r>
              <a:rPr lang="en-US" sz="2000" u="sng" dirty="0"/>
              <a:t>Data Collection Type</a:t>
            </a:r>
            <a:r>
              <a:rPr lang="en-US" sz="2000" dirty="0"/>
              <a:t>: The category for the survey form</a:t>
            </a:r>
          </a:p>
          <a:p>
            <a:pPr marL="548640" lvl="1" indent="-285750">
              <a:lnSpc>
                <a:spcPct val="150000"/>
              </a:lnSpc>
              <a:spcBef>
                <a:spcPts val="0"/>
              </a:spcBef>
              <a:buSzPct val="100000"/>
              <a:buFont typeface="Wingdings" panose="05000000000000000000" pitchFamily="2" charset="2"/>
              <a:buChar char="Ø"/>
            </a:pPr>
            <a:r>
              <a:rPr lang="en-US" sz="2000" u="sng" dirty="0"/>
              <a:t>Instances</a:t>
            </a:r>
            <a:r>
              <a:rPr lang="en-US" sz="2000" dirty="0"/>
              <a:t>: Count of instances or different time periods when information was gathered</a:t>
            </a:r>
          </a:p>
          <a:p>
            <a:pPr marL="548640" lvl="1" indent="-285750">
              <a:lnSpc>
                <a:spcPct val="150000"/>
              </a:lnSpc>
              <a:spcBef>
                <a:spcPts val="0"/>
              </a:spcBef>
              <a:buSzPct val="100000"/>
              <a:buFont typeface="Wingdings" panose="05000000000000000000" pitchFamily="2" charset="2"/>
              <a:buChar char="Ø"/>
            </a:pPr>
            <a:r>
              <a:rPr lang="en-US" sz="2000" u="sng" dirty="0"/>
              <a:t>Compylations</a:t>
            </a:r>
            <a:r>
              <a:rPr lang="en-US" sz="2000" dirty="0"/>
              <a:t>: Count of analytics reports using this survey form</a:t>
            </a:r>
          </a:p>
          <a:p>
            <a:pPr marL="548640" lvl="1" indent="-285750">
              <a:lnSpc>
                <a:spcPct val="150000"/>
              </a:lnSpc>
              <a:spcBef>
                <a:spcPts val="0"/>
              </a:spcBef>
              <a:buSzPct val="100000"/>
              <a:buFont typeface="Wingdings" panose="05000000000000000000" pitchFamily="2" charset="2"/>
              <a:buChar char="Ø"/>
            </a:pPr>
            <a:r>
              <a:rPr lang="en-US" sz="2000" u="sng" dirty="0"/>
              <a:t>Compyle-to-Scorecard Feeds</a:t>
            </a:r>
            <a:r>
              <a:rPr lang="en-US" sz="2000" dirty="0"/>
              <a:t>: Count of summary data transfers to Scorecard using data from this form</a:t>
            </a:r>
          </a:p>
          <a:p>
            <a:pPr marL="548640" lvl="1" indent="-285750">
              <a:lnSpc>
                <a:spcPct val="150000"/>
              </a:lnSpc>
              <a:spcBef>
                <a:spcPts val="0"/>
              </a:spcBef>
              <a:buSzPct val="100000"/>
              <a:buFont typeface="Wingdings" panose="05000000000000000000" pitchFamily="2" charset="2"/>
              <a:buChar char="Ø"/>
            </a:pPr>
            <a:r>
              <a:rPr lang="en-US" sz="2000" u="sng" dirty="0"/>
              <a:t>System Info</a:t>
            </a:r>
            <a:r>
              <a:rPr lang="en-US" sz="2000" dirty="0"/>
              <a:t>: Who created the form. Who last updated it. When it was last edited.</a:t>
            </a:r>
          </a:p>
        </p:txBody>
      </p:sp>
      <p:sp>
        <p:nvSpPr>
          <p:cNvPr id="151" name="Google Shape;151;p23">
            <a:extLst>
              <a:ext uri="{FF2B5EF4-FFF2-40B4-BE49-F238E27FC236}">
                <a16:creationId xmlns:a16="http://schemas.microsoft.com/office/drawing/2014/main" id="{51BC8FCC-2CF0-CD15-ACE1-4B648BABA51B}"/>
              </a:ext>
            </a:extLst>
          </p:cNvPr>
          <p:cNvSpPr txBox="1">
            <a:spLocks noGrp="1"/>
          </p:cNvSpPr>
          <p:nvPr>
            <p:ph type="title"/>
          </p:nvPr>
        </p:nvSpPr>
        <p:spPr>
          <a:xfrm>
            <a:off x="118868" y="68414"/>
            <a:ext cx="10074999" cy="63355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A71930"/>
              </a:buClr>
              <a:buSzPts val="5400"/>
              <a:buFont typeface="Helvetica Neue"/>
              <a:buNone/>
            </a:pPr>
            <a:r>
              <a:rPr lang="en-US" sz="4400" dirty="0"/>
              <a:t>Form Info Panel</a:t>
            </a:r>
          </a:p>
        </p:txBody>
      </p:sp>
      <p:pic>
        <p:nvPicPr>
          <p:cNvPr id="11" name="Picture 10">
            <a:extLst>
              <a:ext uri="{FF2B5EF4-FFF2-40B4-BE49-F238E27FC236}">
                <a16:creationId xmlns:a16="http://schemas.microsoft.com/office/drawing/2014/main" id="{C8369AFC-3BD3-53A0-AA40-634AB823BF0A}"/>
              </a:ext>
            </a:extLst>
          </p:cNvPr>
          <p:cNvPicPr>
            <a:picLocks noChangeAspect="1"/>
          </p:cNvPicPr>
          <p:nvPr/>
        </p:nvPicPr>
        <p:blipFill>
          <a:blip r:embed="rId3"/>
          <a:stretch>
            <a:fillRect/>
          </a:stretch>
        </p:blipFill>
        <p:spPr>
          <a:xfrm>
            <a:off x="118867" y="68414"/>
            <a:ext cx="2632800" cy="6761730"/>
          </a:xfrm>
          <a:prstGeom prst="rect">
            <a:avLst/>
          </a:prstGeom>
        </p:spPr>
      </p:pic>
    </p:spTree>
    <p:extLst>
      <p:ext uri="{BB962C8B-B14F-4D97-AF65-F5344CB8AC3E}">
        <p14:creationId xmlns:p14="http://schemas.microsoft.com/office/powerpoint/2010/main" val="517088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a:extLst>
            <a:ext uri="{FF2B5EF4-FFF2-40B4-BE49-F238E27FC236}">
              <a16:creationId xmlns:a16="http://schemas.microsoft.com/office/drawing/2014/main" id="{FBE79940-2FB5-F327-877B-A908A7E12A48}"/>
            </a:ext>
          </a:extLst>
        </p:cNvPr>
        <p:cNvGrpSpPr/>
        <p:nvPr/>
      </p:nvGrpSpPr>
      <p:grpSpPr>
        <a:xfrm>
          <a:off x="0" y="0"/>
          <a:ext cx="0" cy="0"/>
          <a:chOff x="0" y="0"/>
          <a:chExt cx="0" cy="0"/>
        </a:xfrm>
      </p:grpSpPr>
      <p:sp>
        <p:nvSpPr>
          <p:cNvPr id="151" name="Google Shape;151;p23">
            <a:extLst>
              <a:ext uri="{FF2B5EF4-FFF2-40B4-BE49-F238E27FC236}">
                <a16:creationId xmlns:a16="http://schemas.microsoft.com/office/drawing/2014/main" id="{16595DBB-EB8F-7807-9F8C-94DA616E456C}"/>
              </a:ext>
            </a:extLst>
          </p:cNvPr>
          <p:cNvSpPr txBox="1">
            <a:spLocks noGrp="1"/>
          </p:cNvSpPr>
          <p:nvPr>
            <p:ph type="title"/>
          </p:nvPr>
        </p:nvSpPr>
        <p:spPr>
          <a:xfrm>
            <a:off x="118868" y="68414"/>
            <a:ext cx="10074999" cy="63355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A71930"/>
              </a:buClr>
              <a:buSzPts val="5400"/>
              <a:buFont typeface="Helvetica Neue"/>
              <a:buNone/>
            </a:pPr>
            <a:r>
              <a:rPr lang="en-US" sz="4400" dirty="0"/>
              <a:t>Share Menu &amp; Analyze Menu</a:t>
            </a:r>
          </a:p>
        </p:txBody>
      </p:sp>
      <p:pic>
        <p:nvPicPr>
          <p:cNvPr id="3074" name="Picture 2">
            <a:extLst>
              <a:ext uri="{FF2B5EF4-FFF2-40B4-BE49-F238E27FC236}">
                <a16:creationId xmlns:a16="http://schemas.microsoft.com/office/drawing/2014/main" id="{C2EC7986-2E23-9B1B-F998-9FC42D076E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5417" y="1042060"/>
            <a:ext cx="2266950" cy="189547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a:extLst>
              <a:ext uri="{FF2B5EF4-FFF2-40B4-BE49-F238E27FC236}">
                <a16:creationId xmlns:a16="http://schemas.microsoft.com/office/drawing/2014/main" id="{91150A5C-54BD-AF2C-78F2-A2BB3628F3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1864" y="3141781"/>
            <a:ext cx="3770503" cy="330699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3F9B5AA5-7BC3-EAD5-D209-559C8B8C7B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98492" y="1546885"/>
            <a:ext cx="2190750" cy="13906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74DE2DB-29CD-DDB4-5C1C-D4B1FAC770FA}"/>
              </a:ext>
            </a:extLst>
          </p:cNvPr>
          <p:cNvSpPr txBox="1"/>
          <p:nvPr/>
        </p:nvSpPr>
        <p:spPr>
          <a:xfrm>
            <a:off x="7142284" y="2650843"/>
            <a:ext cx="4521200" cy="3139321"/>
          </a:xfrm>
          <a:prstGeom prst="rect">
            <a:avLst/>
          </a:prstGeom>
          <a:noFill/>
        </p:spPr>
        <p:txBody>
          <a:bodyPr wrap="square" rtlCol="0">
            <a:spAutoFit/>
          </a:bodyPr>
          <a:lstStyle/>
          <a:p>
            <a:r>
              <a:rPr lang="en-US" sz="1800" b="1" dirty="0">
                <a:solidFill>
                  <a:srgbClr val="595959"/>
                </a:solidFill>
                <a:latin typeface="Helvetica Neue"/>
                <a:sym typeface="Helvetica Neue"/>
              </a:rPr>
              <a:t>Analyze Menu</a:t>
            </a:r>
          </a:p>
          <a:p>
            <a:endParaRPr lang="en-US" sz="1800" b="1" dirty="0">
              <a:solidFill>
                <a:srgbClr val="595959"/>
              </a:solidFill>
              <a:latin typeface="Helvetica Neue"/>
              <a:sym typeface="Helvetica Neue"/>
            </a:endParaRPr>
          </a:p>
          <a:p>
            <a:pPr marL="285750" indent="-285750">
              <a:buFont typeface="Arial" panose="020B0604020202020204" pitchFamily="34" charset="0"/>
              <a:buChar char="•"/>
            </a:pPr>
            <a:r>
              <a:rPr lang="en-US" sz="1800" dirty="0">
                <a:solidFill>
                  <a:srgbClr val="595959"/>
                </a:solidFill>
                <a:latin typeface="Helvetica Neue"/>
                <a:sym typeface="Helvetica Neue"/>
              </a:rPr>
              <a:t>Once there is at least one completed instance of the form, the Add New Compylation option appears for creating calculations in Analytics. </a:t>
            </a:r>
          </a:p>
          <a:p>
            <a:pPr marL="285750" indent="-285750">
              <a:buFont typeface="Arial" panose="020B0604020202020204" pitchFamily="34" charset="0"/>
              <a:buChar char="•"/>
            </a:pPr>
            <a:endParaRPr lang="en-US" sz="1800" dirty="0">
              <a:solidFill>
                <a:srgbClr val="595959"/>
              </a:solidFill>
              <a:latin typeface="Helvetica Neue"/>
              <a:sym typeface="Helvetica Neue"/>
            </a:endParaRPr>
          </a:p>
          <a:p>
            <a:pPr marL="285750" indent="-285750">
              <a:buFont typeface="Arial" panose="020B0604020202020204" pitchFamily="34" charset="0"/>
              <a:buChar char="•"/>
            </a:pPr>
            <a:r>
              <a:rPr lang="en-US" sz="1800" dirty="0">
                <a:solidFill>
                  <a:srgbClr val="595959"/>
                </a:solidFill>
                <a:latin typeface="Helvetica Neue"/>
                <a:sym typeface="Helvetica Neue"/>
              </a:rPr>
              <a:t>Download Data button exports the survey or note form records as a CSV file, which will appear on the Data Collection &gt; My Downloads page.</a:t>
            </a:r>
          </a:p>
        </p:txBody>
      </p:sp>
      <p:sp>
        <p:nvSpPr>
          <p:cNvPr id="8" name="TextBox 7">
            <a:extLst>
              <a:ext uri="{FF2B5EF4-FFF2-40B4-BE49-F238E27FC236}">
                <a16:creationId xmlns:a16="http://schemas.microsoft.com/office/drawing/2014/main" id="{14D058AF-C492-CC1E-12F0-844C67DEEE43}"/>
              </a:ext>
            </a:extLst>
          </p:cNvPr>
          <p:cNvSpPr txBox="1"/>
          <p:nvPr/>
        </p:nvSpPr>
        <p:spPr>
          <a:xfrm>
            <a:off x="286819" y="906210"/>
            <a:ext cx="3156177" cy="2031325"/>
          </a:xfrm>
          <a:prstGeom prst="rect">
            <a:avLst/>
          </a:prstGeom>
          <a:noFill/>
        </p:spPr>
        <p:txBody>
          <a:bodyPr wrap="square" rtlCol="0">
            <a:spAutoFit/>
          </a:bodyPr>
          <a:lstStyle/>
          <a:p>
            <a:r>
              <a:rPr lang="en-US" sz="1800" b="1" dirty="0">
                <a:solidFill>
                  <a:srgbClr val="595959"/>
                </a:solidFill>
                <a:latin typeface="Helvetica Neue"/>
              </a:rPr>
              <a:t>Share Menu</a:t>
            </a:r>
          </a:p>
          <a:p>
            <a:endParaRPr lang="en-US" sz="1800" dirty="0">
              <a:solidFill>
                <a:srgbClr val="595959"/>
              </a:solidFill>
              <a:latin typeface="Helvetica Neue"/>
            </a:endParaRPr>
          </a:p>
          <a:p>
            <a:r>
              <a:rPr lang="en-US" sz="1800" dirty="0">
                <a:solidFill>
                  <a:srgbClr val="595959"/>
                </a:solidFill>
                <a:latin typeface="Helvetica Neue"/>
              </a:rPr>
              <a:t>Copy Link &amp; QR Code will produce a link to take the survey. This survey level link will automatically start a new instance if one is needed. </a:t>
            </a:r>
          </a:p>
        </p:txBody>
      </p:sp>
    </p:spTree>
    <p:extLst>
      <p:ext uri="{BB962C8B-B14F-4D97-AF65-F5344CB8AC3E}">
        <p14:creationId xmlns:p14="http://schemas.microsoft.com/office/powerpoint/2010/main" val="341196758"/>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Compyle November 2023 Upgrade Webinar Slide Deck</Template>
  <TotalTime>498</TotalTime>
  <Words>1460</Words>
  <Application>Microsoft Office PowerPoint</Application>
  <PresentationFormat>Widescreen</PresentationFormat>
  <Paragraphs>235</Paragraphs>
  <Slides>29</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Helvetica Neue</vt:lpstr>
      <vt:lpstr>Arial</vt:lpstr>
      <vt:lpstr>georgia</vt:lpstr>
      <vt:lpstr>Wingdings</vt:lpstr>
      <vt:lpstr>Calibri</vt:lpstr>
      <vt:lpstr>Office Theme</vt:lpstr>
      <vt:lpstr>Compyle   Form Logic &amp; Form Management Layout</vt:lpstr>
      <vt:lpstr>Introduction &amp; Welcome</vt:lpstr>
      <vt:lpstr>Agenda: Upgrade Overview</vt:lpstr>
      <vt:lpstr>Engagement &amp; Communication</vt:lpstr>
      <vt:lpstr>Better Data Entry &amp; Form Editing</vt:lpstr>
      <vt:lpstr>Form Management Folder for Survey Forms &amp; Note Type Forms</vt:lpstr>
      <vt:lpstr>Managing Survey &amp; Note Forms</vt:lpstr>
      <vt:lpstr>Form Info Panel</vt:lpstr>
      <vt:lpstr>Share Menu &amp; Analyze Menu</vt:lpstr>
      <vt:lpstr>Instances Tab</vt:lpstr>
      <vt:lpstr>Question Fields Tab</vt:lpstr>
      <vt:lpstr>Settings Tab: Form Settings</vt:lpstr>
      <vt:lpstr>Settings Tab: Response Settings</vt:lpstr>
      <vt:lpstr>Settings Tab: Form Submission Settings</vt:lpstr>
      <vt:lpstr>History Tab</vt:lpstr>
      <vt:lpstr>Form Logic Rules</vt:lpstr>
      <vt:lpstr>Form Logic Rules</vt:lpstr>
      <vt:lpstr>Form Logic: Creating A Rule</vt:lpstr>
      <vt:lpstr>Form Logic: Editing &amp; Copying Rules</vt:lpstr>
      <vt:lpstr>Form Logic - Exceptions</vt:lpstr>
      <vt:lpstr>Form Logic vs Workflows</vt:lpstr>
      <vt:lpstr>User Communication Tools</vt:lpstr>
      <vt:lpstr>Communication Tools</vt:lpstr>
      <vt:lpstr>Assorted Refinements</vt:lpstr>
      <vt:lpstr>Various Improvements</vt:lpstr>
      <vt:lpstr>Conclusion &amp; Future Endeavors</vt:lpstr>
      <vt:lpstr>Conclusion</vt:lpstr>
      <vt:lpstr>Resources &amp; Reminders</vt:lpstr>
      <vt:lpstr>Q &amp; 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Compyle   Form Sections</dc:title>
  <dc:creator>Rosie Marshall</dc:creator>
  <cp:lastModifiedBy>Rosie Marshall</cp:lastModifiedBy>
  <cp:revision>1</cp:revision>
  <cp:lastPrinted>2024-02-07T20:54:05Z</cp:lastPrinted>
  <dcterms:created xsi:type="dcterms:W3CDTF">2024-02-05T18:32:48Z</dcterms:created>
  <dcterms:modified xsi:type="dcterms:W3CDTF">2024-02-07T22:20:23Z</dcterms:modified>
</cp:coreProperties>
</file>