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4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81" r:id="rId8"/>
    <p:sldId id="284" r:id="rId9"/>
    <p:sldId id="262" r:id="rId10"/>
    <p:sldId id="263" r:id="rId11"/>
    <p:sldId id="285" r:id="rId12"/>
    <p:sldId id="288" r:id="rId13"/>
    <p:sldId id="286" r:id="rId14"/>
    <p:sldId id="287" r:id="rId15"/>
    <p:sldId id="264" r:id="rId16"/>
    <p:sldId id="270" r:id="rId17"/>
    <p:sldId id="271" r:id="rId18"/>
    <p:sldId id="276" r:id="rId19"/>
    <p:sldId id="277" r:id="rId20"/>
    <p:sldId id="279" r:id="rId21"/>
    <p:sldId id="280" r:id="rId22"/>
    <p:sldId id="283" r:id="rId23"/>
  </p:sldIdLst>
  <p:sldSz cx="12192000" cy="6858000"/>
  <p:notesSz cx="7102475" cy="9388475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Helvetica Neue" panose="020B060402020202020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A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25DA16-513A-4743-B58E-3F0825092B5E}" v="4" dt="2022-09-02T19:02:02.1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ie" userId="6ea7fa87-3ec5-4c99-9222-4486482bc9dd" providerId="ADAL" clId="{6325DA16-513A-4743-B58E-3F0825092B5E}"/>
    <pc:docChg chg="undo custSel addSld delSld modSld sldOrd">
      <pc:chgData name="Rosie" userId="6ea7fa87-3ec5-4c99-9222-4486482bc9dd" providerId="ADAL" clId="{6325DA16-513A-4743-B58E-3F0825092B5E}" dt="2022-09-09T13:40:10.513" v="4381" actId="14100"/>
      <pc:docMkLst>
        <pc:docMk/>
      </pc:docMkLst>
      <pc:sldChg chg="modSp mod">
        <pc:chgData name="Rosie" userId="6ea7fa87-3ec5-4c99-9222-4486482bc9dd" providerId="ADAL" clId="{6325DA16-513A-4743-B58E-3F0825092B5E}" dt="2022-09-09T13:33:12.490" v="4292" actId="27636"/>
        <pc:sldMkLst>
          <pc:docMk/>
          <pc:sldMk cId="0" sldId="258"/>
        </pc:sldMkLst>
        <pc:spChg chg="mod">
          <ac:chgData name="Rosie" userId="6ea7fa87-3ec5-4c99-9222-4486482bc9dd" providerId="ADAL" clId="{6325DA16-513A-4743-B58E-3F0825092B5E}" dt="2022-09-08T22:03:13.074" v="4148" actId="27636"/>
          <ac:spMkLst>
            <pc:docMk/>
            <pc:sldMk cId="0" sldId="258"/>
            <ac:spMk id="130" creationId="{00000000-0000-0000-0000-000000000000}"/>
          </ac:spMkLst>
        </pc:spChg>
        <pc:spChg chg="mod">
          <ac:chgData name="Rosie" userId="6ea7fa87-3ec5-4c99-9222-4486482bc9dd" providerId="ADAL" clId="{6325DA16-513A-4743-B58E-3F0825092B5E}" dt="2022-09-09T13:33:12.490" v="4292" actId="27636"/>
          <ac:spMkLst>
            <pc:docMk/>
            <pc:sldMk cId="0" sldId="258"/>
            <ac:spMk id="131" creationId="{00000000-0000-0000-0000-000000000000}"/>
          </ac:spMkLst>
        </pc:spChg>
      </pc:sldChg>
      <pc:sldChg chg="modSp mod">
        <pc:chgData name="Rosie" userId="6ea7fa87-3ec5-4c99-9222-4486482bc9dd" providerId="ADAL" clId="{6325DA16-513A-4743-B58E-3F0825092B5E}" dt="2022-09-02T15:22:36.980" v="290" actId="14100"/>
        <pc:sldMkLst>
          <pc:docMk/>
          <pc:sldMk cId="0" sldId="259"/>
        </pc:sldMkLst>
        <pc:spChg chg="mod">
          <ac:chgData name="Rosie" userId="6ea7fa87-3ec5-4c99-9222-4486482bc9dd" providerId="ADAL" clId="{6325DA16-513A-4743-B58E-3F0825092B5E}" dt="2022-09-02T15:22:36.980" v="290" actId="14100"/>
          <ac:spMkLst>
            <pc:docMk/>
            <pc:sldMk cId="0" sldId="259"/>
            <ac:spMk id="136" creationId="{00000000-0000-0000-0000-000000000000}"/>
          </ac:spMkLst>
        </pc:spChg>
      </pc:sldChg>
      <pc:sldChg chg="modSp mod">
        <pc:chgData name="Rosie" userId="6ea7fa87-3ec5-4c99-9222-4486482bc9dd" providerId="ADAL" clId="{6325DA16-513A-4743-B58E-3F0825092B5E}" dt="2022-09-02T15:41:31.411" v="844" actId="6549"/>
        <pc:sldMkLst>
          <pc:docMk/>
          <pc:sldMk cId="0" sldId="260"/>
        </pc:sldMkLst>
        <pc:spChg chg="mod">
          <ac:chgData name="Rosie" userId="6ea7fa87-3ec5-4c99-9222-4486482bc9dd" providerId="ADAL" clId="{6325DA16-513A-4743-B58E-3F0825092B5E}" dt="2022-09-02T15:41:24.037" v="843" actId="14100"/>
          <ac:spMkLst>
            <pc:docMk/>
            <pc:sldMk cId="0" sldId="260"/>
            <ac:spMk id="143" creationId="{00000000-0000-0000-0000-000000000000}"/>
          </ac:spMkLst>
        </pc:spChg>
        <pc:spChg chg="mod">
          <ac:chgData name="Rosie" userId="6ea7fa87-3ec5-4c99-9222-4486482bc9dd" providerId="ADAL" clId="{6325DA16-513A-4743-B58E-3F0825092B5E}" dt="2022-09-02T15:41:31.411" v="844" actId="6549"/>
          <ac:spMkLst>
            <pc:docMk/>
            <pc:sldMk cId="0" sldId="260"/>
            <ac:spMk id="144" creationId="{00000000-0000-0000-0000-000000000000}"/>
          </ac:spMkLst>
        </pc:spChg>
      </pc:sldChg>
      <pc:sldChg chg="modSp mod">
        <pc:chgData name="Rosie" userId="6ea7fa87-3ec5-4c99-9222-4486482bc9dd" providerId="ADAL" clId="{6325DA16-513A-4743-B58E-3F0825092B5E}" dt="2022-09-09T13:34:13.819" v="4299"/>
        <pc:sldMkLst>
          <pc:docMk/>
          <pc:sldMk cId="0" sldId="261"/>
        </pc:sldMkLst>
        <pc:spChg chg="mod">
          <ac:chgData name="Rosie" userId="6ea7fa87-3ec5-4c99-9222-4486482bc9dd" providerId="ADAL" clId="{6325DA16-513A-4743-B58E-3F0825092B5E}" dt="2022-09-09T13:34:13.819" v="4299"/>
          <ac:spMkLst>
            <pc:docMk/>
            <pc:sldMk cId="0" sldId="261"/>
            <ac:spMk id="150" creationId="{00000000-0000-0000-0000-000000000000}"/>
          </ac:spMkLst>
        </pc:spChg>
        <pc:spChg chg="mod">
          <ac:chgData name="Rosie" userId="6ea7fa87-3ec5-4c99-9222-4486482bc9dd" providerId="ADAL" clId="{6325DA16-513A-4743-B58E-3F0825092B5E}" dt="2022-09-02T15:49:11.557" v="1161" actId="255"/>
          <ac:spMkLst>
            <pc:docMk/>
            <pc:sldMk cId="0" sldId="261"/>
            <ac:spMk id="151" creationId="{00000000-0000-0000-0000-000000000000}"/>
          </ac:spMkLst>
        </pc:spChg>
      </pc:sldChg>
      <pc:sldChg chg="modSp mod">
        <pc:chgData name="Rosie" userId="6ea7fa87-3ec5-4c99-9222-4486482bc9dd" providerId="ADAL" clId="{6325DA16-513A-4743-B58E-3F0825092B5E}" dt="2022-09-02T18:47:17.466" v="1639" actId="1076"/>
        <pc:sldMkLst>
          <pc:docMk/>
          <pc:sldMk cId="0" sldId="262"/>
        </pc:sldMkLst>
        <pc:spChg chg="mod">
          <ac:chgData name="Rosie" userId="6ea7fa87-3ec5-4c99-9222-4486482bc9dd" providerId="ADAL" clId="{6325DA16-513A-4743-B58E-3F0825092B5E}" dt="2022-09-02T18:46:40.547" v="1634" actId="255"/>
          <ac:spMkLst>
            <pc:docMk/>
            <pc:sldMk cId="0" sldId="262"/>
            <ac:spMk id="156" creationId="{00000000-0000-0000-0000-000000000000}"/>
          </ac:spMkLst>
        </pc:spChg>
        <pc:picChg chg="mod">
          <ac:chgData name="Rosie" userId="6ea7fa87-3ec5-4c99-9222-4486482bc9dd" providerId="ADAL" clId="{6325DA16-513A-4743-B58E-3F0825092B5E}" dt="2022-09-02T18:47:17.466" v="1639" actId="1076"/>
          <ac:picMkLst>
            <pc:docMk/>
            <pc:sldMk cId="0" sldId="262"/>
            <ac:picMk id="157" creationId="{00000000-0000-0000-0000-000000000000}"/>
          </ac:picMkLst>
        </pc:picChg>
      </pc:sldChg>
      <pc:sldChg chg="addSp delSp modSp mod">
        <pc:chgData name="Rosie" userId="6ea7fa87-3ec5-4c99-9222-4486482bc9dd" providerId="ADAL" clId="{6325DA16-513A-4743-B58E-3F0825092B5E}" dt="2022-09-08T20:14:41.415" v="2400" actId="27636"/>
        <pc:sldMkLst>
          <pc:docMk/>
          <pc:sldMk cId="0" sldId="263"/>
        </pc:sldMkLst>
        <pc:spChg chg="mod">
          <ac:chgData name="Rosie" userId="6ea7fa87-3ec5-4c99-9222-4486482bc9dd" providerId="ADAL" clId="{6325DA16-513A-4743-B58E-3F0825092B5E}" dt="2022-09-08T20:14:25.800" v="2398" actId="27636"/>
          <ac:spMkLst>
            <pc:docMk/>
            <pc:sldMk cId="0" sldId="263"/>
            <ac:spMk id="163" creationId="{00000000-0000-0000-0000-000000000000}"/>
          </ac:spMkLst>
        </pc:spChg>
        <pc:spChg chg="mod">
          <ac:chgData name="Rosie" userId="6ea7fa87-3ec5-4c99-9222-4486482bc9dd" providerId="ADAL" clId="{6325DA16-513A-4743-B58E-3F0825092B5E}" dt="2022-09-08T20:14:41.415" v="2400" actId="27636"/>
          <ac:spMkLst>
            <pc:docMk/>
            <pc:sldMk cId="0" sldId="263"/>
            <ac:spMk id="164" creationId="{00000000-0000-0000-0000-000000000000}"/>
          </ac:spMkLst>
        </pc:spChg>
        <pc:graphicFrameChg chg="add del modGraphic">
          <ac:chgData name="Rosie" userId="6ea7fa87-3ec5-4c99-9222-4486482bc9dd" providerId="ADAL" clId="{6325DA16-513A-4743-B58E-3F0825092B5E}" dt="2022-09-02T18:52:12.741" v="1698" actId="1032"/>
          <ac:graphicFrameMkLst>
            <pc:docMk/>
            <pc:sldMk cId="0" sldId="263"/>
            <ac:graphicFrameMk id="2" creationId="{14FDEC1A-0CC0-D4CB-1873-D549BF07C39D}"/>
          </ac:graphicFrameMkLst>
        </pc:graphicFrameChg>
      </pc:sldChg>
      <pc:sldChg chg="modSp mod">
        <pc:chgData name="Rosie" userId="6ea7fa87-3ec5-4c99-9222-4486482bc9dd" providerId="ADAL" clId="{6325DA16-513A-4743-B58E-3F0825092B5E}" dt="2022-09-08T21:49:33.722" v="3829" actId="20577"/>
        <pc:sldMkLst>
          <pc:docMk/>
          <pc:sldMk cId="0" sldId="264"/>
        </pc:sldMkLst>
        <pc:spChg chg="mod">
          <ac:chgData name="Rosie" userId="6ea7fa87-3ec5-4c99-9222-4486482bc9dd" providerId="ADAL" clId="{6325DA16-513A-4743-B58E-3F0825092B5E}" dt="2022-09-08T21:49:33.722" v="3829" actId="20577"/>
          <ac:spMkLst>
            <pc:docMk/>
            <pc:sldMk cId="0" sldId="264"/>
            <ac:spMk id="170" creationId="{00000000-0000-0000-0000-000000000000}"/>
          </ac:spMkLst>
        </pc:spChg>
        <pc:spChg chg="mod">
          <ac:chgData name="Rosie" userId="6ea7fa87-3ec5-4c99-9222-4486482bc9dd" providerId="ADAL" clId="{6325DA16-513A-4743-B58E-3F0825092B5E}" dt="2022-09-08T21:48:48.098" v="3711" actId="255"/>
          <ac:spMkLst>
            <pc:docMk/>
            <pc:sldMk cId="0" sldId="264"/>
            <ac:spMk id="171" creationId="{00000000-0000-0000-0000-000000000000}"/>
          </ac:spMkLst>
        </pc:spChg>
      </pc:sldChg>
      <pc:sldChg chg="del">
        <pc:chgData name="Rosie" userId="6ea7fa87-3ec5-4c99-9222-4486482bc9dd" providerId="ADAL" clId="{6325DA16-513A-4743-B58E-3F0825092B5E}" dt="2022-09-08T21:49:44.146" v="3830" actId="2696"/>
        <pc:sldMkLst>
          <pc:docMk/>
          <pc:sldMk cId="0" sldId="265"/>
        </pc:sldMkLst>
      </pc:sldChg>
      <pc:sldChg chg="modSp mod">
        <pc:chgData name="Rosie" userId="6ea7fa87-3ec5-4c99-9222-4486482bc9dd" providerId="ADAL" clId="{6325DA16-513A-4743-B58E-3F0825092B5E}" dt="2022-09-08T21:50:05.991" v="3864" actId="20577"/>
        <pc:sldMkLst>
          <pc:docMk/>
          <pc:sldMk cId="0" sldId="270"/>
        </pc:sldMkLst>
        <pc:spChg chg="mod">
          <ac:chgData name="Rosie" userId="6ea7fa87-3ec5-4c99-9222-4486482bc9dd" providerId="ADAL" clId="{6325DA16-513A-4743-B58E-3F0825092B5E}" dt="2022-09-08T21:50:05.991" v="3864" actId="20577"/>
          <ac:spMkLst>
            <pc:docMk/>
            <pc:sldMk cId="0" sldId="270"/>
            <ac:spMk id="211" creationId="{00000000-0000-0000-0000-000000000000}"/>
          </ac:spMkLst>
        </pc:spChg>
      </pc:sldChg>
      <pc:sldChg chg="modSp add del mod">
        <pc:chgData name="Rosie" userId="6ea7fa87-3ec5-4c99-9222-4486482bc9dd" providerId="ADAL" clId="{6325DA16-513A-4743-B58E-3F0825092B5E}" dt="2022-09-09T13:38:47.055" v="4364" actId="20577"/>
        <pc:sldMkLst>
          <pc:docMk/>
          <pc:sldMk cId="0" sldId="271"/>
        </pc:sldMkLst>
        <pc:spChg chg="mod">
          <ac:chgData name="Rosie" userId="6ea7fa87-3ec5-4c99-9222-4486482bc9dd" providerId="ADAL" clId="{6325DA16-513A-4743-B58E-3F0825092B5E}" dt="2022-09-09T13:38:47.055" v="4364" actId="20577"/>
          <ac:spMkLst>
            <pc:docMk/>
            <pc:sldMk cId="0" sldId="271"/>
            <ac:spMk id="218" creationId="{00000000-0000-0000-0000-000000000000}"/>
          </ac:spMkLst>
        </pc:spChg>
        <pc:spChg chg="mod">
          <ac:chgData name="Rosie" userId="6ea7fa87-3ec5-4c99-9222-4486482bc9dd" providerId="ADAL" clId="{6325DA16-513A-4743-B58E-3F0825092B5E}" dt="2022-09-08T21:53:37.071" v="3992" actId="14100"/>
          <ac:spMkLst>
            <pc:docMk/>
            <pc:sldMk cId="0" sldId="271"/>
            <ac:spMk id="219" creationId="{00000000-0000-0000-0000-000000000000}"/>
          </ac:spMkLst>
        </pc:spChg>
      </pc:sldChg>
      <pc:sldChg chg="del">
        <pc:chgData name="Rosie" userId="6ea7fa87-3ec5-4c99-9222-4486482bc9dd" providerId="ADAL" clId="{6325DA16-513A-4743-B58E-3F0825092B5E}" dt="2022-09-08T21:53:45.413" v="3993" actId="2696"/>
        <pc:sldMkLst>
          <pc:docMk/>
          <pc:sldMk cId="0" sldId="272"/>
        </pc:sldMkLst>
      </pc:sldChg>
      <pc:sldChg chg="modSp del mod">
        <pc:chgData name="Rosie" userId="6ea7fa87-3ec5-4c99-9222-4486482bc9dd" providerId="ADAL" clId="{6325DA16-513A-4743-B58E-3F0825092B5E}" dt="2022-09-08T21:54:38.362" v="4016" actId="2696"/>
        <pc:sldMkLst>
          <pc:docMk/>
          <pc:sldMk cId="0" sldId="273"/>
        </pc:sldMkLst>
        <pc:spChg chg="mod">
          <ac:chgData name="Rosie" userId="6ea7fa87-3ec5-4c99-9222-4486482bc9dd" providerId="ADAL" clId="{6325DA16-513A-4743-B58E-3F0825092B5E}" dt="2022-09-08T21:54:18.951" v="4015" actId="20577"/>
          <ac:spMkLst>
            <pc:docMk/>
            <pc:sldMk cId="0" sldId="273"/>
            <ac:spMk id="231" creationId="{00000000-0000-0000-0000-000000000000}"/>
          </ac:spMkLst>
        </pc:spChg>
      </pc:sldChg>
      <pc:sldChg chg="del">
        <pc:chgData name="Rosie" userId="6ea7fa87-3ec5-4c99-9222-4486482bc9dd" providerId="ADAL" clId="{6325DA16-513A-4743-B58E-3F0825092B5E}" dt="2022-09-08T21:54:38.362" v="4016" actId="2696"/>
        <pc:sldMkLst>
          <pc:docMk/>
          <pc:sldMk cId="0" sldId="274"/>
        </pc:sldMkLst>
      </pc:sldChg>
      <pc:sldChg chg="modSp mod">
        <pc:chgData name="Rosie" userId="6ea7fa87-3ec5-4c99-9222-4486482bc9dd" providerId="ADAL" clId="{6325DA16-513A-4743-B58E-3F0825092B5E}" dt="2022-09-08T22:02:34.663" v="4144" actId="20577"/>
        <pc:sldMkLst>
          <pc:docMk/>
          <pc:sldMk cId="0" sldId="277"/>
        </pc:sldMkLst>
        <pc:spChg chg="mod">
          <ac:chgData name="Rosie" userId="6ea7fa87-3ec5-4c99-9222-4486482bc9dd" providerId="ADAL" clId="{6325DA16-513A-4743-B58E-3F0825092B5E}" dt="2022-09-08T22:02:34.663" v="4144" actId="20577"/>
          <ac:spMkLst>
            <pc:docMk/>
            <pc:sldMk cId="0" sldId="277"/>
            <ac:spMk id="258" creationId="{00000000-0000-0000-0000-000000000000}"/>
          </ac:spMkLst>
        </pc:spChg>
        <pc:spChg chg="mod">
          <ac:chgData name="Rosie" userId="6ea7fa87-3ec5-4c99-9222-4486482bc9dd" providerId="ADAL" clId="{6325DA16-513A-4743-B58E-3F0825092B5E}" dt="2022-09-08T22:00:57.023" v="4098" actId="255"/>
          <ac:spMkLst>
            <pc:docMk/>
            <pc:sldMk cId="0" sldId="277"/>
            <ac:spMk id="259" creationId="{00000000-0000-0000-0000-000000000000}"/>
          </ac:spMkLst>
        </pc:spChg>
      </pc:sldChg>
      <pc:sldChg chg="del">
        <pc:chgData name="Rosie" userId="6ea7fa87-3ec5-4c99-9222-4486482bc9dd" providerId="ADAL" clId="{6325DA16-513A-4743-B58E-3F0825092B5E}" dt="2022-09-08T22:02:41.494" v="4145" actId="47"/>
        <pc:sldMkLst>
          <pc:docMk/>
          <pc:sldMk cId="0" sldId="278"/>
        </pc:sldMkLst>
      </pc:sldChg>
      <pc:sldChg chg="modSp mod">
        <pc:chgData name="Rosie" userId="6ea7fa87-3ec5-4c99-9222-4486482bc9dd" providerId="ADAL" clId="{6325DA16-513A-4743-B58E-3F0825092B5E}" dt="2022-09-08T22:04:48.650" v="4287" actId="20577"/>
        <pc:sldMkLst>
          <pc:docMk/>
          <pc:sldMk cId="0" sldId="279"/>
        </pc:sldMkLst>
        <pc:spChg chg="mod">
          <ac:chgData name="Rosie" userId="6ea7fa87-3ec5-4c99-9222-4486482bc9dd" providerId="ADAL" clId="{6325DA16-513A-4743-B58E-3F0825092B5E}" dt="2022-09-08T22:04:48.650" v="4287" actId="20577"/>
          <ac:spMkLst>
            <pc:docMk/>
            <pc:sldMk cId="0" sldId="279"/>
            <ac:spMk id="272" creationId="{00000000-0000-0000-0000-000000000000}"/>
          </ac:spMkLst>
        </pc:spChg>
      </pc:sldChg>
      <pc:sldChg chg="modSp mod">
        <pc:chgData name="Rosie" userId="6ea7fa87-3ec5-4c99-9222-4486482bc9dd" providerId="ADAL" clId="{6325DA16-513A-4743-B58E-3F0825092B5E}" dt="2022-09-09T13:36:40.793" v="4317" actId="27636"/>
        <pc:sldMkLst>
          <pc:docMk/>
          <pc:sldMk cId="0" sldId="280"/>
        </pc:sldMkLst>
        <pc:spChg chg="mod">
          <ac:chgData name="Rosie" userId="6ea7fa87-3ec5-4c99-9222-4486482bc9dd" providerId="ADAL" clId="{6325DA16-513A-4743-B58E-3F0825092B5E}" dt="2022-09-09T13:36:40.793" v="4317" actId="27636"/>
          <ac:spMkLst>
            <pc:docMk/>
            <pc:sldMk cId="0" sldId="280"/>
            <ac:spMk id="279" creationId="{00000000-0000-0000-0000-000000000000}"/>
          </ac:spMkLst>
        </pc:spChg>
      </pc:sldChg>
      <pc:sldChg chg="modSp mod">
        <pc:chgData name="Rosie" userId="6ea7fa87-3ec5-4c99-9222-4486482bc9dd" providerId="ADAL" clId="{6325DA16-513A-4743-B58E-3F0825092B5E}" dt="2022-09-02T15:54:37.797" v="1318" actId="14100"/>
        <pc:sldMkLst>
          <pc:docMk/>
          <pc:sldMk cId="1512641669" sldId="281"/>
        </pc:sldMkLst>
        <pc:spChg chg="mod">
          <ac:chgData name="Rosie" userId="6ea7fa87-3ec5-4c99-9222-4486482bc9dd" providerId="ADAL" clId="{6325DA16-513A-4743-B58E-3F0825092B5E}" dt="2022-09-02T15:54:37.797" v="1318" actId="14100"/>
          <ac:spMkLst>
            <pc:docMk/>
            <pc:sldMk cId="1512641669" sldId="281"/>
            <ac:spMk id="143" creationId="{00000000-0000-0000-0000-000000000000}"/>
          </ac:spMkLst>
        </pc:spChg>
        <pc:spChg chg="mod">
          <ac:chgData name="Rosie" userId="6ea7fa87-3ec5-4c99-9222-4486482bc9dd" providerId="ADAL" clId="{6325DA16-513A-4743-B58E-3F0825092B5E}" dt="2022-09-02T15:50:04.099" v="1192" actId="20577"/>
          <ac:spMkLst>
            <pc:docMk/>
            <pc:sldMk cId="1512641669" sldId="281"/>
            <ac:spMk id="144" creationId="{00000000-0000-0000-0000-000000000000}"/>
          </ac:spMkLst>
        </pc:spChg>
      </pc:sldChg>
      <pc:sldChg chg="del">
        <pc:chgData name="Rosie" userId="6ea7fa87-3ec5-4c99-9222-4486482bc9dd" providerId="ADAL" clId="{6325DA16-513A-4743-B58E-3F0825092B5E}" dt="2022-09-08T21:54:03.255" v="3996" actId="2696"/>
        <pc:sldMkLst>
          <pc:docMk/>
          <pc:sldMk cId="2841131806" sldId="282"/>
        </pc:sldMkLst>
      </pc:sldChg>
      <pc:sldChg chg="modSp mod">
        <pc:chgData name="Rosie" userId="6ea7fa87-3ec5-4c99-9222-4486482bc9dd" providerId="ADAL" clId="{6325DA16-513A-4743-B58E-3F0825092B5E}" dt="2022-09-09T13:40:10.513" v="4381" actId="14100"/>
        <pc:sldMkLst>
          <pc:docMk/>
          <pc:sldMk cId="4012776946" sldId="283"/>
        </pc:sldMkLst>
        <pc:spChg chg="mod">
          <ac:chgData name="Rosie" userId="6ea7fa87-3ec5-4c99-9222-4486482bc9dd" providerId="ADAL" clId="{6325DA16-513A-4743-B58E-3F0825092B5E}" dt="2022-09-09T13:40:10.513" v="4381" actId="14100"/>
          <ac:spMkLst>
            <pc:docMk/>
            <pc:sldMk cId="4012776946" sldId="283"/>
            <ac:spMk id="280" creationId="{00000000-0000-0000-0000-000000000000}"/>
          </ac:spMkLst>
        </pc:spChg>
      </pc:sldChg>
      <pc:sldChg chg="modSp add mod">
        <pc:chgData name="Rosie" userId="6ea7fa87-3ec5-4c99-9222-4486482bc9dd" providerId="ADAL" clId="{6325DA16-513A-4743-B58E-3F0825092B5E}" dt="2022-09-08T19:53:43.422" v="2007" actId="948"/>
        <pc:sldMkLst>
          <pc:docMk/>
          <pc:sldMk cId="2651705305" sldId="284"/>
        </pc:sldMkLst>
        <pc:spChg chg="mod">
          <ac:chgData name="Rosie" userId="6ea7fa87-3ec5-4c99-9222-4486482bc9dd" providerId="ADAL" clId="{6325DA16-513A-4743-B58E-3F0825092B5E}" dt="2022-09-08T19:53:43.422" v="2007" actId="948"/>
          <ac:spMkLst>
            <pc:docMk/>
            <pc:sldMk cId="2651705305" sldId="284"/>
            <ac:spMk id="143" creationId="{00000000-0000-0000-0000-000000000000}"/>
          </ac:spMkLst>
        </pc:spChg>
        <pc:spChg chg="mod">
          <ac:chgData name="Rosie" userId="6ea7fa87-3ec5-4c99-9222-4486482bc9dd" providerId="ADAL" clId="{6325DA16-513A-4743-B58E-3F0825092B5E}" dt="2022-09-02T16:01:51.098" v="1365" actId="20577"/>
          <ac:spMkLst>
            <pc:docMk/>
            <pc:sldMk cId="2651705305" sldId="284"/>
            <ac:spMk id="144" creationId="{00000000-0000-0000-0000-000000000000}"/>
          </ac:spMkLst>
        </pc:spChg>
      </pc:sldChg>
      <pc:sldChg chg="addSp delSp modSp add mod">
        <pc:chgData name="Rosie" userId="6ea7fa87-3ec5-4c99-9222-4486482bc9dd" providerId="ADAL" clId="{6325DA16-513A-4743-B58E-3F0825092B5E}" dt="2022-09-08T20:38:40.451" v="3383" actId="255"/>
        <pc:sldMkLst>
          <pc:docMk/>
          <pc:sldMk cId="362481799" sldId="285"/>
        </pc:sldMkLst>
        <pc:spChg chg="add del mod">
          <ac:chgData name="Rosie" userId="6ea7fa87-3ec5-4c99-9222-4486482bc9dd" providerId="ADAL" clId="{6325DA16-513A-4743-B58E-3F0825092B5E}" dt="2022-09-02T19:01:48.303" v="1856" actId="767"/>
          <ac:spMkLst>
            <pc:docMk/>
            <pc:sldMk cId="362481799" sldId="285"/>
            <ac:spMk id="2" creationId="{9A6B13F3-08D2-D694-8A06-661E76D5070A}"/>
          </ac:spMkLst>
        </pc:spChg>
        <pc:spChg chg="add del mod">
          <ac:chgData name="Rosie" userId="6ea7fa87-3ec5-4c99-9222-4486482bc9dd" providerId="ADAL" clId="{6325DA16-513A-4743-B58E-3F0825092B5E}" dt="2022-09-08T20:36:44.872" v="3367" actId="21"/>
          <ac:spMkLst>
            <pc:docMk/>
            <pc:sldMk cId="362481799" sldId="285"/>
            <ac:spMk id="3" creationId="{7050F1A9-C26E-6B14-5476-E548AE1D2ED6}"/>
          </ac:spMkLst>
        </pc:spChg>
        <pc:spChg chg="mod">
          <ac:chgData name="Rosie" userId="6ea7fa87-3ec5-4c99-9222-4486482bc9dd" providerId="ADAL" clId="{6325DA16-513A-4743-B58E-3F0825092B5E}" dt="2022-09-08T20:38:40.451" v="3383" actId="255"/>
          <ac:spMkLst>
            <pc:docMk/>
            <pc:sldMk cId="362481799" sldId="285"/>
            <ac:spMk id="163" creationId="{00000000-0000-0000-0000-000000000000}"/>
          </ac:spMkLst>
        </pc:spChg>
        <pc:spChg chg="mod">
          <ac:chgData name="Rosie" userId="6ea7fa87-3ec5-4c99-9222-4486482bc9dd" providerId="ADAL" clId="{6325DA16-513A-4743-B58E-3F0825092B5E}" dt="2022-09-08T20:38:23.721" v="3379" actId="14100"/>
          <ac:spMkLst>
            <pc:docMk/>
            <pc:sldMk cId="362481799" sldId="285"/>
            <ac:spMk id="164" creationId="{00000000-0000-0000-0000-000000000000}"/>
          </ac:spMkLst>
        </pc:spChg>
      </pc:sldChg>
      <pc:sldChg chg="modSp add mod ord">
        <pc:chgData name="Rosie" userId="6ea7fa87-3ec5-4c99-9222-4486482bc9dd" providerId="ADAL" clId="{6325DA16-513A-4743-B58E-3F0825092B5E}" dt="2022-09-08T20:41:45.454" v="3408" actId="1076"/>
        <pc:sldMkLst>
          <pc:docMk/>
          <pc:sldMk cId="2673719265" sldId="286"/>
        </pc:sldMkLst>
        <pc:spChg chg="mod">
          <ac:chgData name="Rosie" userId="6ea7fa87-3ec5-4c99-9222-4486482bc9dd" providerId="ADAL" clId="{6325DA16-513A-4743-B58E-3F0825092B5E}" dt="2022-09-08T20:41:45.454" v="3408" actId="1076"/>
          <ac:spMkLst>
            <pc:docMk/>
            <pc:sldMk cId="2673719265" sldId="286"/>
            <ac:spMk id="163" creationId="{00000000-0000-0000-0000-000000000000}"/>
          </ac:spMkLst>
        </pc:spChg>
        <pc:spChg chg="mod">
          <ac:chgData name="Rosie" userId="6ea7fa87-3ec5-4c99-9222-4486482bc9dd" providerId="ADAL" clId="{6325DA16-513A-4743-B58E-3F0825092B5E}" dt="2022-09-08T20:03:26.862" v="2296" actId="20577"/>
          <ac:spMkLst>
            <pc:docMk/>
            <pc:sldMk cId="2673719265" sldId="286"/>
            <ac:spMk id="164" creationId="{00000000-0000-0000-0000-000000000000}"/>
          </ac:spMkLst>
        </pc:spChg>
      </pc:sldChg>
      <pc:sldChg chg="modSp add mod">
        <pc:chgData name="Rosie" userId="6ea7fa87-3ec5-4c99-9222-4486482bc9dd" providerId="ADAL" clId="{6325DA16-513A-4743-B58E-3F0825092B5E}" dt="2022-09-08T20:42:29.417" v="3416" actId="255"/>
        <pc:sldMkLst>
          <pc:docMk/>
          <pc:sldMk cId="1529674431" sldId="287"/>
        </pc:sldMkLst>
        <pc:spChg chg="mod">
          <ac:chgData name="Rosie" userId="6ea7fa87-3ec5-4c99-9222-4486482bc9dd" providerId="ADAL" clId="{6325DA16-513A-4743-B58E-3F0825092B5E}" dt="2022-09-08T20:42:20.410" v="3415" actId="14100"/>
          <ac:spMkLst>
            <pc:docMk/>
            <pc:sldMk cId="1529674431" sldId="287"/>
            <ac:spMk id="163" creationId="{00000000-0000-0000-0000-000000000000}"/>
          </ac:spMkLst>
        </pc:spChg>
        <pc:spChg chg="mod">
          <ac:chgData name="Rosie" userId="6ea7fa87-3ec5-4c99-9222-4486482bc9dd" providerId="ADAL" clId="{6325DA16-513A-4743-B58E-3F0825092B5E}" dt="2022-09-08T20:42:29.417" v="3416" actId="255"/>
          <ac:spMkLst>
            <pc:docMk/>
            <pc:sldMk cId="1529674431" sldId="287"/>
            <ac:spMk id="164" creationId="{00000000-0000-0000-0000-000000000000}"/>
          </ac:spMkLst>
        </pc:spChg>
      </pc:sldChg>
      <pc:sldChg chg="addSp delSp modSp add mod">
        <pc:chgData name="Rosie" userId="6ea7fa87-3ec5-4c99-9222-4486482bc9dd" providerId="ADAL" clId="{6325DA16-513A-4743-B58E-3F0825092B5E}" dt="2022-09-08T20:41:08.142" v="3404" actId="14100"/>
        <pc:sldMkLst>
          <pc:docMk/>
          <pc:sldMk cId="883190167" sldId="288"/>
        </pc:sldMkLst>
        <pc:spChg chg="mod">
          <ac:chgData name="Rosie" userId="6ea7fa87-3ec5-4c99-9222-4486482bc9dd" providerId="ADAL" clId="{6325DA16-513A-4743-B58E-3F0825092B5E}" dt="2022-09-08T20:41:08.142" v="3404" actId="14100"/>
          <ac:spMkLst>
            <pc:docMk/>
            <pc:sldMk cId="883190167" sldId="288"/>
            <ac:spMk id="3" creationId="{7050F1A9-C26E-6B14-5476-E548AE1D2ED6}"/>
          </ac:spMkLst>
        </pc:spChg>
        <pc:spChg chg="add del mod">
          <ac:chgData name="Rosie" userId="6ea7fa87-3ec5-4c99-9222-4486482bc9dd" providerId="ADAL" clId="{6325DA16-513A-4743-B58E-3F0825092B5E}" dt="2022-09-08T20:32:46.498" v="3345" actId="478"/>
          <ac:spMkLst>
            <pc:docMk/>
            <pc:sldMk cId="883190167" sldId="288"/>
            <ac:spMk id="4" creationId="{DF250443-79FB-D47A-DAD5-52D14B237B7C}"/>
          </ac:spMkLst>
        </pc:spChg>
        <pc:spChg chg="del mod">
          <ac:chgData name="Rosie" userId="6ea7fa87-3ec5-4c99-9222-4486482bc9dd" providerId="ADAL" clId="{6325DA16-513A-4743-B58E-3F0825092B5E}" dt="2022-09-08T20:32:34.518" v="3343" actId="478"/>
          <ac:spMkLst>
            <pc:docMk/>
            <pc:sldMk cId="883190167" sldId="288"/>
            <ac:spMk id="163" creationId="{00000000-0000-0000-0000-000000000000}"/>
          </ac:spMkLst>
        </pc:spChg>
        <pc:spChg chg="mod">
          <ac:chgData name="Rosie" userId="6ea7fa87-3ec5-4c99-9222-4486482bc9dd" providerId="ADAL" clId="{6325DA16-513A-4743-B58E-3F0825092B5E}" dt="2022-09-08T20:33:08.792" v="3350" actId="27636"/>
          <ac:spMkLst>
            <pc:docMk/>
            <pc:sldMk cId="883190167" sldId="288"/>
            <ac:spMk id="16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7739" cy="471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3092" y="0"/>
            <a:ext cx="3077739" cy="471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917422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11" name="Google Shape;11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0d1704f391_0_4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g10d1704f391_0_474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61" name="Google Shape;161;g10d1704f391_0_474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70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0d1704f391_0_4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g10d1704f391_0_474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61" name="Google Shape;161;g10d1704f391_0_474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70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35495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0d1704f391_0_4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g10d1704f391_0_474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61" name="Google Shape;161;g10d1704f391_0_474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70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31868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0d1704f391_0_4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g10d1704f391_0_474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61" name="Google Shape;161;g10d1704f391_0_474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70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88786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0d1704f391_0_4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g10d1704f391_0_474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61" name="Google Shape;161;g10d1704f391_0_474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70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93536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0d1704f391_0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g10d1704f391_0_480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588931" indent="-588931"/>
            <a:endParaRPr/>
          </a:p>
        </p:txBody>
      </p:sp>
      <p:sp>
        <p:nvSpPr>
          <p:cNvPr id="168" name="Google Shape;168;g10d1704f391_0_480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70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0d1704f391_0_236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866"/>
          </a:xfrm>
          <a:prstGeom prst="rect">
            <a:avLst/>
          </a:prstGeom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09" name="Google Shape;209;g10d1704f391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0d1704f39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g10d1704f391_0_468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588931" indent="-588931"/>
            <a:endParaRPr/>
          </a:p>
        </p:txBody>
      </p:sp>
      <p:sp>
        <p:nvSpPr>
          <p:cNvPr id="216" name="Google Shape;216;g10d1704f391_0_468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70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0d1704f391_0_446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866"/>
          </a:xfrm>
          <a:prstGeom prst="rect">
            <a:avLst/>
          </a:prstGeom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49" name="Google Shape;249;g10d1704f391_0_4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0d1704f391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g10d1704f391_0_119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56" name="Google Shape;256;g10d1704f391_0_119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70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0ae8790be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g10ae8790bef_0_0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19" name="Google Shape;119;g10ae8790bef_0_0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70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69" name="Google Shape;2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0d1704f391_0_5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g10d1704f391_0_527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76" name="Google Shape;276;g10d1704f391_0_527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70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0d1704f391_0_5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g10d1704f391_0_527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76" name="Google Shape;276;g10d1704f391_0_527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70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096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0d1704f39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g10d1704f391_0_6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27" name="Google Shape;127;g10d1704f391_0_6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70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0d1704f391_0_131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866"/>
          </a:xfrm>
          <a:prstGeom prst="rect">
            <a:avLst/>
          </a:prstGeom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34" name="Google Shape;134;g10d1704f391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0d1704f39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g10d1704f391_0_0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41" name="Google Shape;141;g10d1704f391_0_0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70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0d1704f391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g10d1704f391_0_125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588931" indent="-588931"/>
            <a:endParaRPr/>
          </a:p>
        </p:txBody>
      </p:sp>
      <p:sp>
        <p:nvSpPr>
          <p:cNvPr id="148" name="Google Shape;148;g10d1704f391_0_125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70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0d1704f39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g10d1704f391_0_0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41" name="Google Shape;141;g10d1704f391_0_0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70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40992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0d1704f39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g10d1704f391_0_0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41" name="Google Shape;141;g10d1704f391_0_0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70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72646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0d1704f391_0_341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866"/>
          </a:xfrm>
          <a:prstGeom prst="rect">
            <a:avLst/>
          </a:prstGeom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54" name="Google Shape;154;g10d1704f391_0_3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256421" y="3002656"/>
            <a:ext cx="5548230" cy="418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6256421" y="880901"/>
            <a:ext cx="5548231" cy="20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3A0"/>
              </a:buClr>
              <a:buSzPts val="5200"/>
              <a:buFont typeface="Helvetica Neue"/>
              <a:buNone/>
              <a:defRPr sz="5200">
                <a:solidFill>
                  <a:srgbClr val="0053A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19" name="Google Shape;1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2470" y="944300"/>
            <a:ext cx="4187480" cy="245488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Google Shape;20;p2"/>
          <p:cNvCxnSpPr/>
          <p:nvPr/>
        </p:nvCxnSpPr>
        <p:spPr>
          <a:xfrm>
            <a:off x="5756409" y="918221"/>
            <a:ext cx="0" cy="238942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1" name="Google Shape;2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509210"/>
            <a:ext cx="12192000" cy="3348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Mountains Only">
  <p:cSld name="Title Slide - Mountains 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3" name="Google Shape;7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509210"/>
            <a:ext cx="12192000" cy="3348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l Slide">
  <p:cSld name="Final Slid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46143" y="2056380"/>
            <a:ext cx="3279913" cy="3279913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193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" name="Google Shape;77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56043" y="1789043"/>
            <a:ext cx="3279913" cy="3279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Positioning">
  <p:cSld name="Title Slide - Positioning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" name="Google Shape;80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2470" y="944300"/>
            <a:ext cx="4187480" cy="245488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1" name="Google Shape;81;p13"/>
          <p:cNvCxnSpPr/>
          <p:nvPr/>
        </p:nvCxnSpPr>
        <p:spPr>
          <a:xfrm>
            <a:off x="5756409" y="918221"/>
            <a:ext cx="0" cy="238942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2" name="Google Shape;8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92106" y="917745"/>
            <a:ext cx="4836915" cy="2389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509210"/>
            <a:ext cx="12192000" cy="3348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>
            <a:spLocks noGrp="1"/>
          </p:cNvSpPr>
          <p:nvPr>
            <p:ph type="title"/>
          </p:nvPr>
        </p:nvSpPr>
        <p:spPr>
          <a:xfrm>
            <a:off x="0" y="3"/>
            <a:ext cx="12192000" cy="1550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193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body" idx="1"/>
          </p:nvPr>
        </p:nvSpPr>
        <p:spPr>
          <a:xfrm>
            <a:off x="433136" y="1550506"/>
            <a:ext cx="5586664" cy="4184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7" name="Google Shape;87;p14"/>
          <p:cNvSpPr txBox="1">
            <a:spLocks noGrp="1"/>
          </p:cNvSpPr>
          <p:nvPr>
            <p:ph type="body" idx="2"/>
          </p:nvPr>
        </p:nvSpPr>
        <p:spPr>
          <a:xfrm>
            <a:off x="6172199" y="1550505"/>
            <a:ext cx="5638801" cy="418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8" name="Google Shape;88;p14"/>
          <p:cNvSpPr txBox="1">
            <a:spLocks noGrp="1"/>
          </p:cNvSpPr>
          <p:nvPr>
            <p:ph type="dt" idx="10"/>
          </p:nvPr>
        </p:nvSpPr>
        <p:spPr>
          <a:xfrm>
            <a:off x="1394996" y="6343565"/>
            <a:ext cx="17602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ftr" idx="11"/>
          </p:nvPr>
        </p:nvSpPr>
        <p:spPr>
          <a:xfrm>
            <a:off x="4038600" y="634356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ldNum" idx="12"/>
          </p:nvPr>
        </p:nvSpPr>
        <p:spPr>
          <a:xfrm>
            <a:off x="11229021" y="6314654"/>
            <a:ext cx="5756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1586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193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body" idx="1"/>
          </p:nvPr>
        </p:nvSpPr>
        <p:spPr>
          <a:xfrm>
            <a:off x="433136" y="1586753"/>
            <a:ext cx="5564439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 b="1">
                <a:solidFill>
                  <a:srgbClr val="A7193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4" name="Google Shape;94;p15"/>
          <p:cNvSpPr txBox="1">
            <a:spLocks noGrp="1"/>
          </p:cNvSpPr>
          <p:nvPr>
            <p:ph type="body" idx="2"/>
          </p:nvPr>
        </p:nvSpPr>
        <p:spPr>
          <a:xfrm>
            <a:off x="433136" y="2410666"/>
            <a:ext cx="5564439" cy="33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5" name="Google Shape;95;p15"/>
          <p:cNvSpPr txBox="1">
            <a:spLocks noGrp="1"/>
          </p:cNvSpPr>
          <p:nvPr>
            <p:ph type="body" idx="3"/>
          </p:nvPr>
        </p:nvSpPr>
        <p:spPr>
          <a:xfrm>
            <a:off x="6172200" y="1586753"/>
            <a:ext cx="563880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 b="1">
                <a:solidFill>
                  <a:srgbClr val="A7193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Google Shape;96;p15"/>
          <p:cNvSpPr txBox="1">
            <a:spLocks noGrp="1"/>
          </p:cNvSpPr>
          <p:nvPr>
            <p:ph type="body" idx="4"/>
          </p:nvPr>
        </p:nvSpPr>
        <p:spPr>
          <a:xfrm>
            <a:off x="6172199" y="2410666"/>
            <a:ext cx="5638801" cy="33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Google Shape;97;p15"/>
          <p:cNvSpPr txBox="1">
            <a:spLocks noGrp="1"/>
          </p:cNvSpPr>
          <p:nvPr>
            <p:ph type="dt" idx="10"/>
          </p:nvPr>
        </p:nvSpPr>
        <p:spPr>
          <a:xfrm>
            <a:off x="1394996" y="6343565"/>
            <a:ext cx="17602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ftr" idx="11"/>
          </p:nvPr>
        </p:nvSpPr>
        <p:spPr>
          <a:xfrm>
            <a:off x="4038600" y="634356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sldNum" idx="12"/>
          </p:nvPr>
        </p:nvSpPr>
        <p:spPr>
          <a:xfrm>
            <a:off x="11229021" y="6314654"/>
            <a:ext cx="5756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>
            <a:spLocks noGrp="1"/>
          </p:cNvSpPr>
          <p:nvPr>
            <p:ph type="title"/>
          </p:nvPr>
        </p:nvSpPr>
        <p:spPr>
          <a:xfrm>
            <a:off x="0" y="3"/>
            <a:ext cx="12192000" cy="1559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193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dt" idx="10"/>
          </p:nvPr>
        </p:nvSpPr>
        <p:spPr>
          <a:xfrm>
            <a:off x="1394996" y="6343565"/>
            <a:ext cx="17602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ftr" idx="11"/>
          </p:nvPr>
        </p:nvSpPr>
        <p:spPr>
          <a:xfrm>
            <a:off x="4038600" y="634356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ldNum" idx="12"/>
          </p:nvPr>
        </p:nvSpPr>
        <p:spPr>
          <a:xfrm>
            <a:off x="11229021" y="6314654"/>
            <a:ext cx="5756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>
            <a:spLocks noGrp="1"/>
          </p:cNvSpPr>
          <p:nvPr>
            <p:ph type="dt" idx="10"/>
          </p:nvPr>
        </p:nvSpPr>
        <p:spPr>
          <a:xfrm>
            <a:off x="1394996" y="6343565"/>
            <a:ext cx="17602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ftr" idx="11"/>
          </p:nvPr>
        </p:nvSpPr>
        <p:spPr>
          <a:xfrm>
            <a:off x="4038600" y="634356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sldNum" idx="12"/>
          </p:nvPr>
        </p:nvSpPr>
        <p:spPr>
          <a:xfrm>
            <a:off x="11229021" y="6314654"/>
            <a:ext cx="5756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Slide">
  <p:cSld name="Agenda Slid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46143" y="2056380"/>
            <a:ext cx="3279913" cy="3279913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193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0" y="3"/>
            <a:ext cx="12192000" cy="1550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Helvetica Neue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6172199" y="2056380"/>
            <a:ext cx="5638802" cy="4120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Char char="•"/>
              <a:defRPr sz="4000">
                <a:solidFill>
                  <a:schemeClr val="lt1"/>
                </a:solidFill>
              </a:defRPr>
            </a:lvl1pPr>
            <a:lvl2pPr marL="914400" lvl="1" indent="-457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</a:defRPr>
            </a:lvl2pPr>
            <a:lvl3pPr marL="1371600" lvl="2" indent="-431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>
                <a:solidFill>
                  <a:schemeClr val="lt1"/>
                </a:solidFill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>
                <a:solidFill>
                  <a:schemeClr val="lt1"/>
                </a:solidFill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7" name="Google Shape;27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46143" y="2056380"/>
            <a:ext cx="3279913" cy="3279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 #1">
  <p:cSld name="Transition Slide #1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" name="Google Shape;30;p4"/>
          <p:cNvPicPr preferRelativeResize="0"/>
          <p:nvPr/>
        </p:nvPicPr>
        <p:blipFill rotWithShape="1">
          <a:blip r:embed="rId2">
            <a:alphaModFix amt="85000"/>
          </a:blip>
          <a:srcRect/>
          <a:stretch/>
        </p:blipFill>
        <p:spPr>
          <a:xfrm>
            <a:off x="0" y="-1"/>
            <a:ext cx="12192000" cy="6864349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3785936" y="1113323"/>
            <a:ext cx="8406063" cy="1613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Font typeface="Helvetica Neue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32" name="Google Shape;3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8509" y="1113322"/>
            <a:ext cx="1613836" cy="16138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" name="Google Shape;33;p4"/>
          <p:cNvCxnSpPr/>
          <p:nvPr/>
        </p:nvCxnSpPr>
        <p:spPr>
          <a:xfrm>
            <a:off x="3390218" y="1113322"/>
            <a:ext cx="6446" cy="1613836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33136" y="1550505"/>
            <a:ext cx="11377865" cy="4332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1394996" y="6343565"/>
            <a:ext cx="17602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ftr" idx="11"/>
          </p:nvPr>
        </p:nvSpPr>
        <p:spPr>
          <a:xfrm>
            <a:off x="4038600" y="634356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11229021" y="6314654"/>
            <a:ext cx="5756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0" y="3"/>
            <a:ext cx="12191999" cy="1550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1930"/>
              </a:buClr>
              <a:buSzPts val="5400"/>
              <a:buFont typeface="Helvetica Neue"/>
              <a:buNone/>
              <a:defRPr>
                <a:solidFill>
                  <a:srgbClr val="A7193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- Alt" type="obj">
  <p:cSld name="OBJEC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12192000" cy="1550505"/>
          </a:xfrm>
          <a:prstGeom prst="rect">
            <a:avLst/>
          </a:prstGeom>
          <a:solidFill>
            <a:srgbClr val="A7193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0" y="3"/>
            <a:ext cx="12192000" cy="1550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Helvetica Neue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433136" y="1973179"/>
            <a:ext cx="11377865" cy="391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6"/>
          <p:cNvSpPr txBox="1">
            <a:spLocks noGrp="1"/>
          </p:cNvSpPr>
          <p:nvPr>
            <p:ph type="dt" idx="10"/>
          </p:nvPr>
        </p:nvSpPr>
        <p:spPr>
          <a:xfrm>
            <a:off x="1394996" y="6343565"/>
            <a:ext cx="17602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ftr" idx="11"/>
          </p:nvPr>
        </p:nvSpPr>
        <p:spPr>
          <a:xfrm>
            <a:off x="4038600" y="635960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11229021" y="6314654"/>
            <a:ext cx="5756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 #3">
  <p:cSld name="Transition Slide #3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" name="Google Shape;49;p7"/>
          <p:cNvPicPr preferRelativeResize="0"/>
          <p:nvPr/>
        </p:nvPicPr>
        <p:blipFill rotWithShape="1">
          <a:blip r:embed="rId2">
            <a:alphaModFix amt="85000"/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3785936" y="1113323"/>
            <a:ext cx="8406063" cy="1613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Font typeface="Helvetica Neue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51" name="Google Shape;5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8509" y="1113322"/>
            <a:ext cx="1613836" cy="16138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" name="Google Shape;52;p7"/>
          <p:cNvCxnSpPr/>
          <p:nvPr/>
        </p:nvCxnSpPr>
        <p:spPr>
          <a:xfrm>
            <a:off x="3390218" y="1113322"/>
            <a:ext cx="6446" cy="1613836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 #2">
  <p:cSld name="Transition Slide #2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" name="Google Shape;55;p8"/>
          <p:cNvPicPr preferRelativeResize="0"/>
          <p:nvPr/>
        </p:nvPicPr>
        <p:blipFill rotWithShape="1">
          <a:blip r:embed="rId2">
            <a:alphaModFix amt="85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3785936" y="1113323"/>
            <a:ext cx="8406063" cy="1613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Font typeface="Helvetica Neue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57" name="Google Shape;5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8509" y="1113322"/>
            <a:ext cx="1613836" cy="16138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8" name="Google Shape;58;p8"/>
          <p:cNvCxnSpPr/>
          <p:nvPr/>
        </p:nvCxnSpPr>
        <p:spPr>
          <a:xfrm>
            <a:off x="3390218" y="1113322"/>
            <a:ext cx="6446" cy="1613836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 #4">
  <p:cSld name="Transition Slide #4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" name="Google Shape;61;p9"/>
          <p:cNvPicPr preferRelativeResize="0"/>
          <p:nvPr/>
        </p:nvPicPr>
        <p:blipFill rotWithShape="1">
          <a:blip r:embed="rId2">
            <a:alphaModFix amt="85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3785936" y="1113323"/>
            <a:ext cx="8406063" cy="1613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Font typeface="Helvetica Neue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63" name="Google Shape;6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8509" y="1113322"/>
            <a:ext cx="1613836" cy="16138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" name="Google Shape;64;p9"/>
          <p:cNvCxnSpPr/>
          <p:nvPr/>
        </p:nvCxnSpPr>
        <p:spPr>
          <a:xfrm>
            <a:off x="3390218" y="1113322"/>
            <a:ext cx="6446" cy="1613836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 #5">
  <p:cSld name="Transition Slide #5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" name="Google Shape;67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3785936" y="1113321"/>
            <a:ext cx="8406063" cy="1613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Font typeface="Helvetica Neue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69" name="Google Shape;6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8509" y="1113322"/>
            <a:ext cx="1613836" cy="16138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" name="Google Shape;70;p10"/>
          <p:cNvCxnSpPr/>
          <p:nvPr/>
        </p:nvCxnSpPr>
        <p:spPr>
          <a:xfrm>
            <a:off x="3390218" y="1113322"/>
            <a:ext cx="6446" cy="1613836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1" y="5807226"/>
            <a:ext cx="12192000" cy="105077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0" y="3"/>
            <a:ext cx="12192000" cy="1550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1930"/>
              </a:buClr>
              <a:buSzPts val="5400"/>
              <a:buFont typeface="Helvetica Neue"/>
              <a:buNone/>
              <a:defRPr sz="5400" b="1" i="0" u="none" strike="noStrike" cap="none">
                <a:solidFill>
                  <a:srgbClr val="A7193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433136" y="1550505"/>
            <a:ext cx="11377865" cy="4332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71930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7193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7193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7193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7193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11229021" y="6314654"/>
            <a:ext cx="5756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" name="Google Shape;14;p1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384233" y="5929991"/>
            <a:ext cx="578746" cy="57874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clearimpact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subTitle" idx="1"/>
          </p:nvPr>
        </p:nvSpPr>
        <p:spPr>
          <a:xfrm>
            <a:off x="6256421" y="3002656"/>
            <a:ext cx="5548230" cy="418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September 2022</a:t>
            </a:r>
            <a:endParaRPr dirty="0"/>
          </a:p>
        </p:txBody>
      </p:sp>
      <p:sp>
        <p:nvSpPr>
          <p:cNvPr id="114" name="Google Shape;114;p18"/>
          <p:cNvSpPr txBox="1">
            <a:spLocks noGrp="1"/>
          </p:cNvSpPr>
          <p:nvPr>
            <p:ph type="ctrTitle"/>
          </p:nvPr>
        </p:nvSpPr>
        <p:spPr>
          <a:xfrm>
            <a:off x="5799910" y="670559"/>
            <a:ext cx="6296296" cy="2332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3A0"/>
              </a:buClr>
              <a:buSzPct val="86988"/>
              <a:buFont typeface="Helvetica Neue"/>
              <a:buNone/>
            </a:pPr>
            <a:r>
              <a:rPr lang="en-US" sz="5977" dirty="0"/>
              <a:t>Compyle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3A0"/>
              </a:buClr>
              <a:buSzPct val="123809"/>
              <a:buFont typeface="Helvetica Neue"/>
              <a:buNone/>
            </a:pPr>
            <a:r>
              <a:rPr lang="en-US" sz="4000" dirty="0"/>
              <a:t>Analytics Upgrade Webinar</a:t>
            </a:r>
            <a:endParaRPr sz="4000" dirty="0"/>
          </a:p>
        </p:txBody>
      </p:sp>
      <p:pic>
        <p:nvPicPr>
          <p:cNvPr id="115" name="Google Shape;115;p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0444628">
            <a:off x="5455724" y="3242565"/>
            <a:ext cx="1018282" cy="8208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 txBox="1">
            <a:spLocks noGrp="1"/>
          </p:cNvSpPr>
          <p:nvPr>
            <p:ph type="body" idx="1"/>
          </p:nvPr>
        </p:nvSpPr>
        <p:spPr>
          <a:xfrm>
            <a:off x="124653" y="1047750"/>
            <a:ext cx="11754679" cy="5286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20" tIns="45700" rIns="91425" bIns="45700" anchor="t" anchorCtr="0">
            <a:normAutofit fontScale="92500" lnSpcReduction="10000"/>
          </a:bodyPr>
          <a:lstStyle/>
          <a:p>
            <a:pPr marL="173736" lvl="0" indent="-36576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arenR"/>
            </a:pPr>
            <a:r>
              <a:rPr lang="en-US" dirty="0"/>
              <a:t>Homepage Analytics card</a:t>
            </a:r>
          </a:p>
          <a:p>
            <a:pPr marL="777240" lvl="1" indent="-514350">
              <a:lnSpc>
                <a:spcPct val="130000"/>
              </a:lnSpc>
              <a:spcBef>
                <a:spcPts val="0"/>
              </a:spcBef>
              <a:buSzPct val="100000"/>
              <a:buFont typeface="+mj-lt"/>
              <a:buAutoNum type="alphaLcParenR"/>
            </a:pPr>
            <a:r>
              <a:rPr lang="en-US" sz="3600" dirty="0"/>
              <a:t>Counts of manual and scheduled feeds</a:t>
            </a:r>
          </a:p>
          <a:p>
            <a:pPr marL="173736" lvl="0" indent="-36576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arenR"/>
            </a:pPr>
            <a:r>
              <a:rPr lang="en-US" dirty="0"/>
              <a:t>Scorecard Feed List: </a:t>
            </a:r>
          </a:p>
          <a:p>
            <a:pPr marL="777240" lvl="1" indent="-514350">
              <a:lnSpc>
                <a:spcPct val="120000"/>
              </a:lnSpc>
              <a:spcBef>
                <a:spcPts val="0"/>
              </a:spcBef>
              <a:buSzPct val="100000"/>
              <a:buFont typeface="+mj-lt"/>
              <a:buAutoNum type="alphaLcParenR"/>
            </a:pPr>
            <a:r>
              <a:rPr lang="en-US" sz="3600" dirty="0"/>
              <a:t>increased sortable columns</a:t>
            </a:r>
          </a:p>
          <a:p>
            <a:pPr marL="777240" lvl="1" indent="-514350">
              <a:lnSpc>
                <a:spcPct val="120000"/>
              </a:lnSpc>
              <a:spcBef>
                <a:spcPts val="0"/>
              </a:spcBef>
              <a:buSzPct val="100000"/>
              <a:buFont typeface="+mj-lt"/>
              <a:buAutoNum type="alphaLcParenR"/>
            </a:pPr>
            <a:r>
              <a:rPr lang="en-US" sz="3600" dirty="0"/>
              <a:t>scheduling info added</a:t>
            </a:r>
          </a:p>
          <a:p>
            <a:pPr marL="777240" lvl="1" indent="-514350">
              <a:lnSpc>
                <a:spcPct val="120000"/>
              </a:lnSpc>
              <a:spcBef>
                <a:spcPts val="0"/>
              </a:spcBef>
              <a:buSzPct val="100000"/>
              <a:buFont typeface="+mj-lt"/>
              <a:buAutoNum type="alphaLcParenR"/>
            </a:pPr>
            <a:r>
              <a:rPr lang="en-US" sz="3600" dirty="0"/>
              <a:t>more consistent layout</a:t>
            </a:r>
          </a:p>
          <a:p>
            <a:pPr marL="350837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endParaRPr dirty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i="1" dirty="0">
                <a:solidFill>
                  <a:srgbClr val="A5A5A5"/>
                </a:solidFill>
              </a:rPr>
              <a:t>Benefit: Easier to view scorecard feeds, find the one you are interested in, and know when the feed will transfer data</a:t>
            </a:r>
            <a:endParaRPr sz="2400" i="1" dirty="0">
              <a:solidFill>
                <a:srgbClr val="A5A5A5"/>
              </a:solidFill>
            </a:endParaRPr>
          </a:p>
        </p:txBody>
      </p:sp>
      <p:sp>
        <p:nvSpPr>
          <p:cNvPr id="164" name="Google Shape;164;p25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139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1930"/>
              </a:buClr>
              <a:buSzPct val="100000"/>
              <a:buFont typeface="Helvetica Neue"/>
              <a:buNone/>
            </a:pPr>
            <a:r>
              <a:rPr lang="en-US" sz="4400" dirty="0"/>
              <a:t>Interface Redesign: Homepage &amp; Feed List</a:t>
            </a:r>
            <a:endParaRPr sz="4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 txBox="1">
            <a:spLocks noGrp="1"/>
          </p:cNvSpPr>
          <p:nvPr>
            <p:ph type="body" idx="1"/>
          </p:nvPr>
        </p:nvSpPr>
        <p:spPr>
          <a:xfrm>
            <a:off x="1052945" y="877454"/>
            <a:ext cx="9762837" cy="5732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45700" rIns="91425" bIns="45700" anchor="t" anchorCtr="0">
            <a:noAutofit/>
          </a:bodyPr>
          <a:lstStyle/>
          <a:p>
            <a:pPr marL="173736" lvl="0" indent="-36576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arenR"/>
            </a:pPr>
            <a:r>
              <a:rPr lang="en-US" sz="2000" dirty="0"/>
              <a:t>Scorecard Feed  - Overview: </a:t>
            </a:r>
          </a:p>
          <a:p>
            <a:pPr marL="630936" lvl="1" indent="-36576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lphaLcParenR"/>
            </a:pPr>
            <a:r>
              <a:rPr lang="en-US" sz="2000" dirty="0"/>
              <a:t>measure type and measure ID</a:t>
            </a:r>
          </a:p>
          <a:p>
            <a:pPr marL="630936" lvl="1" indent="-36576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lphaLcParenR"/>
            </a:pPr>
            <a:r>
              <a:rPr lang="en-US" sz="2000" dirty="0"/>
              <a:t>data transfer type and last transfer</a:t>
            </a:r>
          </a:p>
          <a:p>
            <a:pPr marL="265176" lvl="1" indent="0">
              <a:lnSpc>
                <a:spcPct val="150000"/>
              </a:lnSpc>
              <a:spcBef>
                <a:spcPts val="0"/>
              </a:spcBef>
              <a:buSzPct val="100000"/>
              <a:buNone/>
            </a:pPr>
            <a:endParaRPr lang="en-US" sz="800" dirty="0"/>
          </a:p>
          <a:p>
            <a:pPr marL="173736" lvl="0" indent="-36576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arenR"/>
            </a:pPr>
            <a:r>
              <a:rPr lang="en-US" sz="2000" dirty="0"/>
              <a:t>Scorecard Feed - Data Details</a:t>
            </a:r>
          </a:p>
          <a:p>
            <a:pPr marL="630936" lvl="1" indent="-36576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lphaLcParenR"/>
            </a:pPr>
            <a:r>
              <a:rPr lang="en-US" sz="2000" dirty="0"/>
              <a:t>Data values and graph</a:t>
            </a:r>
          </a:p>
          <a:p>
            <a:pPr marL="630936" lvl="1" indent="-36576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lphaLcParenR"/>
            </a:pPr>
            <a:r>
              <a:rPr lang="en-US" sz="2000" dirty="0"/>
              <a:t>Data collection and data tool/note/survey</a:t>
            </a:r>
          </a:p>
          <a:p>
            <a:pPr marL="630936" lvl="1" indent="-36576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lphaLcParenR"/>
            </a:pPr>
            <a:r>
              <a:rPr lang="en-US" sz="2000" dirty="0"/>
              <a:t>Data tool frequency &amp; instances count </a:t>
            </a:r>
          </a:p>
          <a:p>
            <a:pPr marL="265176" lvl="1" indent="0">
              <a:lnSpc>
                <a:spcPct val="150000"/>
              </a:lnSpc>
              <a:spcBef>
                <a:spcPts val="0"/>
              </a:spcBef>
              <a:buSzPct val="100000"/>
              <a:buNone/>
            </a:pPr>
            <a:endParaRPr lang="en-US" sz="800" dirty="0"/>
          </a:p>
          <a:p>
            <a:pPr marL="173736" lvl="0" indent="-36576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arenR"/>
            </a:pPr>
            <a:r>
              <a:rPr lang="en-US" sz="2000" dirty="0"/>
              <a:t>Scorecard Feed - History: </a:t>
            </a:r>
          </a:p>
          <a:p>
            <a:pPr marL="630936" lvl="1" indent="-36576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lphaLcParenR"/>
            </a:pPr>
            <a:r>
              <a:rPr lang="en-US" sz="2000" dirty="0"/>
              <a:t>Date and time data went to scorecard</a:t>
            </a:r>
          </a:p>
          <a:p>
            <a:pPr marL="630936" lvl="1" indent="-36576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lphaLcParenR"/>
            </a:pPr>
            <a:r>
              <a:rPr lang="en-US" sz="2000" dirty="0"/>
              <a:t>Transfer method and who initiated the transfer</a:t>
            </a:r>
            <a:endParaRPr sz="2000" dirty="0"/>
          </a:p>
        </p:txBody>
      </p:sp>
      <p:sp>
        <p:nvSpPr>
          <p:cNvPr id="164" name="Google Shape;164;p25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877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1930"/>
              </a:buClr>
              <a:buSzPct val="100000"/>
              <a:buFont typeface="Helvetica Neue"/>
              <a:buNone/>
            </a:pPr>
            <a:r>
              <a:rPr lang="en-US" sz="4400" dirty="0"/>
              <a:t>Interface Redesign: Scorecard Feed</a:t>
            </a:r>
            <a:endParaRPr sz="4400" dirty="0"/>
          </a:p>
        </p:txBody>
      </p:sp>
    </p:spTree>
    <p:extLst>
      <p:ext uri="{BB962C8B-B14F-4D97-AF65-F5344CB8AC3E}">
        <p14:creationId xmlns:p14="http://schemas.microsoft.com/office/powerpoint/2010/main" val="362481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139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1930"/>
              </a:buClr>
              <a:buSzPct val="100000"/>
              <a:buFont typeface="Helvetica Neue"/>
              <a:buNone/>
            </a:pPr>
            <a:r>
              <a:rPr lang="en-US" sz="4000" dirty="0"/>
              <a:t>Interface Redesign: Scorecard Feed Continued</a:t>
            </a:r>
            <a:endParaRPr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50F1A9-C26E-6B14-5476-E548AE1D2ED6}"/>
              </a:ext>
            </a:extLst>
          </p:cNvPr>
          <p:cNvSpPr txBox="1"/>
          <p:nvPr/>
        </p:nvSpPr>
        <p:spPr>
          <a:xfrm>
            <a:off x="406400" y="1139686"/>
            <a:ext cx="10510982" cy="4522205"/>
          </a:xfrm>
          <a:prstGeom prst="rect">
            <a:avLst/>
          </a:prstGeom>
          <a:noFill/>
        </p:spPr>
        <p:txBody>
          <a:bodyPr wrap="square" lIns="457200" rIns="274320" rtlCol="0">
            <a:normAutofit/>
          </a:bodyPr>
          <a:lstStyle/>
          <a:p>
            <a:pPr marL="173736" indent="-365760" defTabSz="914400" fontAlgn="auto" latinLnBrk="0">
              <a:buClr>
                <a:srgbClr val="A71930"/>
              </a:buClr>
              <a:buSzPct val="100000"/>
              <a:buFont typeface="+mj-lt"/>
              <a:buAutoNum type="arabicParenR" startAt="4"/>
              <a:tabLst/>
              <a:defRPr/>
            </a:pPr>
            <a:r>
              <a:rPr lang="en-US" sz="2400" dirty="0">
                <a:solidFill>
                  <a:srgbClr val="595959"/>
                </a:solidFill>
                <a:latin typeface="Helvetica Neue"/>
                <a:sym typeface="Helvetica Neue"/>
              </a:rPr>
              <a:t>Scorecard Feed - Calculation Details</a:t>
            </a:r>
          </a:p>
          <a:p>
            <a:pPr marL="630936" lvl="1" indent="-365760" defTabSz="914400" fontAlgn="auto" latinLnBrk="0">
              <a:buClr>
                <a:srgbClr val="A71930"/>
              </a:buClr>
              <a:buSzPct val="100000"/>
              <a:buFont typeface="+mj-lt"/>
              <a:buAutoNum type="alphaLcParenR"/>
              <a:tabLst/>
              <a:defRPr/>
            </a:pPr>
            <a:r>
              <a:rPr lang="en-US" sz="2400" dirty="0">
                <a:solidFill>
                  <a:srgbClr val="595959"/>
                </a:solidFill>
                <a:latin typeface="Helvetica Neue"/>
                <a:sym typeface="Helvetica Neue"/>
              </a:rPr>
              <a:t>summary type</a:t>
            </a:r>
          </a:p>
          <a:p>
            <a:pPr marL="630936" lvl="1" indent="-365760" eaLnBrk="1" hangingPunct="1">
              <a:buClr>
                <a:srgbClr val="A71930"/>
              </a:buClr>
              <a:buSzPct val="100000"/>
              <a:buFont typeface="+mj-lt"/>
              <a:buAutoNum type="alphaLcParenR"/>
              <a:defRPr/>
            </a:pPr>
            <a:r>
              <a:rPr lang="en-US" sz="2400" dirty="0">
                <a:solidFill>
                  <a:srgbClr val="595959"/>
                </a:solidFill>
                <a:latin typeface="Helvetica Neue"/>
                <a:sym typeface="Helvetica Neue"/>
              </a:rPr>
              <a:t>calculation name and compylation name</a:t>
            </a:r>
          </a:p>
          <a:p>
            <a:pPr marL="630936" lvl="1" indent="-365760" eaLnBrk="1" hangingPunct="1">
              <a:lnSpc>
                <a:spcPct val="150000"/>
              </a:lnSpc>
              <a:buClr>
                <a:srgbClr val="A71930"/>
              </a:buClr>
              <a:buSzPct val="100000"/>
              <a:buFont typeface="+mj-lt"/>
              <a:buAutoNum type="alphaLcParenR"/>
              <a:defRPr/>
            </a:pPr>
            <a:endParaRPr lang="en-US" sz="800" dirty="0">
              <a:solidFill>
                <a:srgbClr val="595959"/>
              </a:solidFill>
              <a:latin typeface="Helvetica Neue"/>
              <a:sym typeface="Helvetica Neue"/>
            </a:endParaRPr>
          </a:p>
          <a:p>
            <a:pPr marL="630936" lvl="1" indent="-365760" eaLnBrk="1" hangingPunct="1">
              <a:lnSpc>
                <a:spcPct val="150000"/>
              </a:lnSpc>
              <a:buClr>
                <a:srgbClr val="A71930"/>
              </a:buClr>
              <a:buSzPct val="100000"/>
              <a:buFont typeface="+mj-lt"/>
              <a:buAutoNum type="alphaLcParenR"/>
              <a:defRPr/>
            </a:pPr>
            <a:endParaRPr lang="en-US" sz="800" dirty="0">
              <a:solidFill>
                <a:srgbClr val="595959"/>
              </a:solidFill>
              <a:latin typeface="Helvetica Neue"/>
              <a:sym typeface="Helvetica Neue"/>
            </a:endParaRPr>
          </a:p>
          <a:p>
            <a:pPr marL="173736" lvl="0" indent="-365760" eaLnBrk="1" hangingPunct="1">
              <a:buClr>
                <a:srgbClr val="A71930"/>
              </a:buClr>
              <a:buSzPct val="100000"/>
              <a:buFont typeface="+mj-lt"/>
              <a:buAutoNum type="arabicParenR" startAt="4"/>
              <a:defRPr/>
            </a:pPr>
            <a:r>
              <a:rPr lang="en-US" sz="2400" dirty="0">
                <a:solidFill>
                  <a:srgbClr val="595959"/>
                </a:solidFill>
                <a:latin typeface="Helvetica Neue"/>
                <a:sym typeface="Helvetica Neue"/>
              </a:rPr>
              <a:t>Scorecard Feed - Filter Details</a:t>
            </a:r>
          </a:p>
          <a:p>
            <a:pPr marL="630936" lvl="1" indent="-365760">
              <a:buClr>
                <a:srgbClr val="A71930"/>
              </a:buClr>
              <a:buSzPct val="100000"/>
              <a:buFont typeface="+mj-lt"/>
              <a:buAutoNum type="alphaLcParenR"/>
              <a:defRPr/>
            </a:pPr>
            <a:r>
              <a:rPr lang="en-US" sz="2400" dirty="0">
                <a:solidFill>
                  <a:srgbClr val="595959"/>
                </a:solidFill>
                <a:latin typeface="Helvetica Neue"/>
                <a:sym typeface="Helvetica Neue"/>
              </a:rPr>
              <a:t>Date range filters</a:t>
            </a:r>
          </a:p>
          <a:p>
            <a:pPr marL="630936" lvl="1" indent="-365760" defTabSz="914400" eaLnBrk="1" fontAlgn="auto" latinLnBrk="0" hangingPunct="1">
              <a:buClr>
                <a:srgbClr val="A71930"/>
              </a:buClr>
              <a:buSzPct val="100000"/>
              <a:buFont typeface="+mj-lt"/>
              <a:buAutoNum type="alphaLcParenR"/>
              <a:tabLst/>
              <a:defRPr/>
            </a:pPr>
            <a:r>
              <a:rPr lang="en-US" sz="2400" dirty="0">
                <a:solidFill>
                  <a:srgbClr val="595959"/>
                </a:solidFill>
                <a:latin typeface="Helvetica Neue"/>
                <a:sym typeface="Helvetica Neue"/>
              </a:rPr>
              <a:t>Field options included</a:t>
            </a:r>
          </a:p>
          <a:p>
            <a:pPr marL="630936" lvl="1" indent="-365760" defTabSz="914400" eaLnBrk="1" fontAlgn="auto" latinLnBrk="0" hangingPunct="1">
              <a:lnSpc>
                <a:spcPct val="170000"/>
              </a:lnSpc>
              <a:buClr>
                <a:srgbClr val="A71930"/>
              </a:buClr>
              <a:buSzPct val="100000"/>
              <a:buFont typeface="+mj-lt"/>
              <a:buAutoNum type="alphaLcParenR"/>
              <a:tabLst/>
              <a:defRPr/>
            </a:pPr>
            <a:endParaRPr lang="en-US" sz="1000" dirty="0">
              <a:solidFill>
                <a:srgbClr val="595959"/>
              </a:solidFill>
              <a:latin typeface="Helvetica Neue"/>
              <a:sym typeface="Helvetica Neue"/>
            </a:endParaRPr>
          </a:p>
          <a:p>
            <a:pPr marL="630936" lvl="1" indent="-365760" defTabSz="914400" eaLnBrk="1" fontAlgn="auto" latinLnBrk="0" hangingPunct="1">
              <a:lnSpc>
                <a:spcPct val="170000"/>
              </a:lnSpc>
              <a:buClr>
                <a:srgbClr val="A71930"/>
              </a:buClr>
              <a:buSzPct val="100000"/>
              <a:buFont typeface="+mj-lt"/>
              <a:buAutoNum type="alphaLcParenR"/>
              <a:tabLst/>
              <a:defRPr/>
            </a:pPr>
            <a:endParaRPr lang="en-US" sz="1000" dirty="0">
              <a:solidFill>
                <a:srgbClr val="595959"/>
              </a:solidFill>
              <a:latin typeface="Helvetica Neue"/>
              <a:sym typeface="Helvetica Neue"/>
            </a:endParaRPr>
          </a:p>
          <a:p>
            <a:pPr marL="265176" lvl="1">
              <a:buClr>
                <a:srgbClr val="A71930"/>
              </a:buClr>
              <a:buSzPct val="100000"/>
              <a:defRPr/>
            </a:pPr>
            <a:r>
              <a:rPr lang="en-US" sz="1800" i="1" dirty="0">
                <a:solidFill>
                  <a:srgbClr val="A5A5A5"/>
                </a:solidFill>
              </a:rPr>
              <a:t>Benefit: Greatly increase the information available about existing scorecard feeds, including the calculations and data that they draw on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883190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 txBox="1">
            <a:spLocks noGrp="1"/>
          </p:cNvSpPr>
          <p:nvPr>
            <p:ph type="body" idx="1"/>
          </p:nvPr>
        </p:nvSpPr>
        <p:spPr>
          <a:xfrm>
            <a:off x="785091" y="1139687"/>
            <a:ext cx="10889673" cy="4568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950" tIns="45700" rIns="91425" bIns="45700" anchor="t" anchorCtr="0">
            <a:normAutofit fontScale="77500" lnSpcReduction="20000"/>
          </a:bodyPr>
          <a:lstStyle/>
          <a:p>
            <a:pPr marL="173736" lvl="0" indent="-36576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arenR"/>
            </a:pPr>
            <a:r>
              <a:rPr lang="en-US" dirty="0"/>
              <a:t>Download Data button</a:t>
            </a:r>
          </a:p>
          <a:p>
            <a:pPr marL="779526" lvl="1" indent="-514350">
              <a:lnSpc>
                <a:spcPct val="120000"/>
              </a:lnSpc>
              <a:spcBef>
                <a:spcPts val="0"/>
              </a:spcBef>
              <a:buSzPct val="100000"/>
              <a:buFont typeface="+mj-lt"/>
              <a:buAutoNum type="alphaLcParenR"/>
            </a:pPr>
            <a:r>
              <a:rPr lang="en-US" dirty="0"/>
              <a:t>Exports a CSV spreadsheet file</a:t>
            </a:r>
          </a:p>
          <a:p>
            <a:pPr marL="779526" lvl="1" indent="-514350">
              <a:lnSpc>
                <a:spcPct val="120000"/>
              </a:lnSpc>
              <a:spcBef>
                <a:spcPts val="0"/>
              </a:spcBef>
              <a:buSzPct val="100000"/>
              <a:buFont typeface="+mj-lt"/>
              <a:buAutoNum type="alphaLcParenR"/>
            </a:pPr>
            <a:r>
              <a:rPr lang="en-US" dirty="0"/>
              <a:t>See what would be included in a data transmission today</a:t>
            </a:r>
          </a:p>
          <a:p>
            <a:pPr marL="779526" lvl="1" indent="-514350">
              <a:lnSpc>
                <a:spcPct val="120000"/>
              </a:lnSpc>
              <a:spcBef>
                <a:spcPts val="0"/>
              </a:spcBef>
              <a:buSzPct val="100000"/>
              <a:buFont typeface="+mj-lt"/>
              <a:buAutoNum type="alphaLcParenR"/>
            </a:pPr>
            <a:endParaRPr lang="en-US" sz="1300" dirty="0"/>
          </a:p>
          <a:p>
            <a:pPr marL="779526" lvl="1" indent="-514350">
              <a:lnSpc>
                <a:spcPct val="120000"/>
              </a:lnSpc>
              <a:spcBef>
                <a:spcPts val="0"/>
              </a:spcBef>
              <a:buSzPct val="100000"/>
              <a:buFont typeface="+mj-lt"/>
              <a:buAutoNum type="alphaLcParenR"/>
            </a:pPr>
            <a:endParaRPr lang="en-US" sz="1000" dirty="0"/>
          </a:p>
          <a:p>
            <a:pPr marL="173736" lvl="0" indent="-36576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arenR"/>
            </a:pPr>
            <a:r>
              <a:rPr lang="en-US" dirty="0"/>
              <a:t>Archive Scorecard Feed button</a:t>
            </a:r>
          </a:p>
          <a:p>
            <a:pPr marL="779526" lvl="1" indent="-514350">
              <a:lnSpc>
                <a:spcPct val="120000"/>
              </a:lnSpc>
              <a:spcBef>
                <a:spcPts val="0"/>
              </a:spcBef>
              <a:buSzPct val="100000"/>
              <a:buFont typeface="+mj-lt"/>
              <a:buAutoNum type="alphaLcParenR"/>
            </a:pPr>
            <a:r>
              <a:rPr lang="en-US" dirty="0"/>
              <a:t>Retire a scorecard feed and suspend data transfer while retaining the history of the feed</a:t>
            </a:r>
          </a:p>
          <a:p>
            <a:pPr marL="779526" lvl="1" indent="-514350">
              <a:lnSpc>
                <a:spcPct val="120000"/>
              </a:lnSpc>
              <a:spcBef>
                <a:spcPts val="0"/>
              </a:spcBef>
              <a:buSzPct val="100000"/>
              <a:buFont typeface="+mj-lt"/>
              <a:buAutoNum type="alphaLcParenR"/>
            </a:pPr>
            <a:r>
              <a:rPr lang="en-US" dirty="0"/>
              <a:t>Make a measure in Scorecard available for a new feed</a:t>
            </a:r>
          </a:p>
          <a:p>
            <a:pPr marL="779526" lvl="1" indent="-514350">
              <a:lnSpc>
                <a:spcPct val="120000"/>
              </a:lnSpc>
              <a:spcBef>
                <a:spcPts val="0"/>
              </a:spcBef>
              <a:buSzPct val="100000"/>
              <a:buFont typeface="+mj-lt"/>
              <a:buAutoNum type="alphaLcParenR"/>
            </a:pPr>
            <a:r>
              <a:rPr lang="en-US" dirty="0"/>
              <a:t>Optionally restore an inactive feed and resume transfer</a:t>
            </a:r>
          </a:p>
          <a:p>
            <a:pPr marL="779526" lvl="1" indent="-514350">
              <a:lnSpc>
                <a:spcPct val="120000"/>
              </a:lnSpc>
              <a:spcBef>
                <a:spcPts val="0"/>
              </a:spcBef>
              <a:buSzPct val="100000"/>
              <a:buFont typeface="+mj-lt"/>
              <a:buAutoNum type="alphaLcParenR"/>
            </a:pPr>
            <a:endParaRPr lang="en-US" sz="1000" dirty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i="1" dirty="0">
              <a:solidFill>
                <a:srgbClr val="A5A5A5"/>
              </a:solidFill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i="1" dirty="0">
                <a:solidFill>
                  <a:srgbClr val="A5A5A5"/>
                </a:solidFill>
              </a:rPr>
              <a:t>Benefit: Increased access to feed data, more feed management options for greater control, added ability to preserve data transfer history for outdated feeds</a:t>
            </a:r>
            <a:endParaRPr sz="2400" i="1" dirty="0">
              <a:solidFill>
                <a:srgbClr val="A5A5A5"/>
              </a:solidFill>
            </a:endParaRPr>
          </a:p>
        </p:txBody>
      </p:sp>
      <p:sp>
        <p:nvSpPr>
          <p:cNvPr id="164" name="Google Shape;164;p25"/>
          <p:cNvSpPr txBox="1">
            <a:spLocks noGrp="1"/>
          </p:cNvSpPr>
          <p:nvPr>
            <p:ph type="title"/>
          </p:nvPr>
        </p:nvSpPr>
        <p:spPr>
          <a:xfrm>
            <a:off x="1286898" y="0"/>
            <a:ext cx="9129600" cy="1139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1930"/>
              </a:buClr>
              <a:buSzPct val="100000"/>
              <a:buFont typeface="Helvetica Neue"/>
              <a:buNone/>
            </a:pPr>
            <a:r>
              <a:rPr lang="en-US" dirty="0"/>
              <a:t>New Features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3719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 txBox="1">
            <a:spLocks noGrp="1"/>
          </p:cNvSpPr>
          <p:nvPr>
            <p:ph type="body" idx="1"/>
          </p:nvPr>
        </p:nvSpPr>
        <p:spPr>
          <a:xfrm>
            <a:off x="720436" y="1139687"/>
            <a:ext cx="10280073" cy="5146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950" tIns="45700" rIns="91425" bIns="45700" anchor="t" anchorCtr="0">
            <a:normAutofit fontScale="85000" lnSpcReduction="20000"/>
          </a:bodyPr>
          <a:lstStyle/>
          <a:p>
            <a:pPr marL="173736" lvl="0" indent="-36576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arenR"/>
            </a:pPr>
            <a:r>
              <a:rPr lang="en-US" dirty="0"/>
              <a:t>Data Source in Scorecard</a:t>
            </a:r>
          </a:p>
          <a:p>
            <a:pPr marL="779526" lvl="1" indent="-514350">
              <a:lnSpc>
                <a:spcPct val="120000"/>
              </a:lnSpc>
              <a:spcBef>
                <a:spcPts val="0"/>
              </a:spcBef>
              <a:buSzPct val="100000"/>
              <a:buFont typeface="+mj-lt"/>
              <a:buAutoNum type="alphaLcParenR"/>
            </a:pPr>
            <a:r>
              <a:rPr lang="en-US" dirty="0"/>
              <a:t>Creating a Compyle scorecard feed sets the data source for the linked measure in Scorecard</a:t>
            </a:r>
          </a:p>
          <a:p>
            <a:pPr marL="779526" lvl="1" indent="-514350">
              <a:lnSpc>
                <a:spcPct val="120000"/>
              </a:lnSpc>
              <a:spcBef>
                <a:spcPts val="0"/>
              </a:spcBef>
              <a:buSzPct val="100000"/>
              <a:buFont typeface="+mj-lt"/>
              <a:buAutoNum type="alphaLcParenR"/>
            </a:pPr>
            <a:r>
              <a:rPr lang="en-US" dirty="0"/>
              <a:t>Data source will be “Compyle Scorecard Feed”</a:t>
            </a:r>
          </a:p>
          <a:p>
            <a:pPr marL="265176" lvl="1" indent="0">
              <a:lnSpc>
                <a:spcPct val="120000"/>
              </a:lnSpc>
              <a:spcBef>
                <a:spcPts val="0"/>
              </a:spcBef>
              <a:buSzPct val="100000"/>
              <a:buNone/>
            </a:pPr>
            <a:endParaRPr lang="en-US" sz="1100" dirty="0"/>
          </a:p>
          <a:p>
            <a:pPr marL="265176" lvl="1" indent="0">
              <a:lnSpc>
                <a:spcPct val="120000"/>
              </a:lnSpc>
              <a:spcBef>
                <a:spcPts val="0"/>
              </a:spcBef>
              <a:buSzPct val="100000"/>
              <a:buNone/>
            </a:pPr>
            <a:endParaRPr lang="en-US" sz="1100" dirty="0"/>
          </a:p>
          <a:p>
            <a:pPr marL="173736" lvl="0" indent="-36576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arenR"/>
            </a:pPr>
            <a:r>
              <a:rPr lang="en-US" dirty="0"/>
              <a:t>Existing Feed to Measure Check </a:t>
            </a:r>
          </a:p>
          <a:p>
            <a:pPr marL="779526" lvl="1" indent="-514350">
              <a:lnSpc>
                <a:spcPct val="120000"/>
              </a:lnSpc>
              <a:spcBef>
                <a:spcPts val="0"/>
              </a:spcBef>
              <a:buSzPct val="100000"/>
              <a:buFont typeface="+mj-lt"/>
              <a:buAutoNum type="alphaLcParenR"/>
            </a:pPr>
            <a:r>
              <a:rPr lang="en-US" dirty="0"/>
              <a:t>Prevent duplicate feeds to the same measure to avoid conflicting data updates</a:t>
            </a:r>
          </a:p>
          <a:p>
            <a:pPr marL="779526" lvl="1" indent="-514350">
              <a:lnSpc>
                <a:spcPct val="120000"/>
              </a:lnSpc>
              <a:spcBef>
                <a:spcPts val="0"/>
              </a:spcBef>
              <a:buSzPct val="100000"/>
              <a:buFont typeface="+mj-lt"/>
              <a:buAutoNum type="alphaLcParenR"/>
            </a:pPr>
            <a:r>
              <a:rPr lang="en-US" dirty="0"/>
              <a:t>Restoring an archived feed is blocked if there is an active feed for that measure.</a:t>
            </a:r>
          </a:p>
          <a:p>
            <a:pPr marL="779526" lvl="1" indent="-514350">
              <a:lnSpc>
                <a:spcPct val="120000"/>
              </a:lnSpc>
              <a:spcBef>
                <a:spcPts val="0"/>
              </a:spcBef>
              <a:buSzPct val="100000"/>
              <a:buFont typeface="+mj-lt"/>
              <a:buAutoNum type="alphaLcParenR"/>
            </a:pPr>
            <a:endParaRPr lang="en-US" sz="1000" dirty="0"/>
          </a:p>
          <a:p>
            <a:pPr marL="779526" lvl="1" indent="-514350">
              <a:lnSpc>
                <a:spcPct val="120000"/>
              </a:lnSpc>
              <a:spcBef>
                <a:spcPts val="0"/>
              </a:spcBef>
              <a:buSzPct val="100000"/>
              <a:buFont typeface="+mj-lt"/>
              <a:buAutoNum type="alphaLcParenR"/>
            </a:pPr>
            <a:endParaRPr lang="en-US" sz="1000" dirty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i="1" dirty="0">
                <a:solidFill>
                  <a:srgbClr val="A5A5A5"/>
                </a:solidFill>
              </a:rPr>
              <a:t>Benefit: Simplify and clarify connections between Scorecard and Compyle; avoid confusion</a:t>
            </a:r>
            <a:endParaRPr sz="2400" i="1" dirty="0">
              <a:solidFill>
                <a:srgbClr val="A5A5A5"/>
              </a:solidFill>
            </a:endParaRPr>
          </a:p>
        </p:txBody>
      </p:sp>
      <p:sp>
        <p:nvSpPr>
          <p:cNvPr id="164" name="Google Shape;164;p25"/>
          <p:cNvSpPr txBox="1">
            <a:spLocks noGrp="1"/>
          </p:cNvSpPr>
          <p:nvPr>
            <p:ph type="title"/>
          </p:nvPr>
        </p:nvSpPr>
        <p:spPr>
          <a:xfrm>
            <a:off x="1286898" y="0"/>
            <a:ext cx="9129600" cy="1139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1930"/>
              </a:buClr>
              <a:buSzPct val="100000"/>
              <a:buFont typeface="Helvetica Neue"/>
              <a:buNone/>
            </a:pPr>
            <a:r>
              <a:rPr lang="en-US" sz="4400" dirty="0"/>
              <a:t>New Features continued</a:t>
            </a:r>
            <a:endParaRPr sz="4400" dirty="0"/>
          </a:p>
        </p:txBody>
      </p:sp>
    </p:spTree>
    <p:extLst>
      <p:ext uri="{BB962C8B-B14F-4D97-AF65-F5344CB8AC3E}">
        <p14:creationId xmlns:p14="http://schemas.microsoft.com/office/powerpoint/2010/main" val="1529674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6"/>
          <p:cNvSpPr txBox="1">
            <a:spLocks noGrp="1"/>
          </p:cNvSpPr>
          <p:nvPr>
            <p:ph type="body" idx="1"/>
          </p:nvPr>
        </p:nvSpPr>
        <p:spPr>
          <a:xfrm>
            <a:off x="0" y="1242900"/>
            <a:ext cx="12191999" cy="5435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950" tIns="45700" rIns="91425" bIns="45700" anchor="t" anchorCtr="0">
            <a:noAutofit/>
          </a:bodyPr>
          <a:lstStyle/>
          <a:p>
            <a:pPr marL="173736" lvl="0" indent="-36576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arenR"/>
            </a:pPr>
            <a:r>
              <a:rPr lang="en-US" sz="2800" dirty="0"/>
              <a:t>Schedule Data button </a:t>
            </a:r>
          </a:p>
          <a:p>
            <a:pPr marL="722376" lvl="1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lphaLcParenR"/>
            </a:pPr>
            <a:r>
              <a:rPr lang="en-US" sz="2400" dirty="0"/>
              <a:t>Choose:</a:t>
            </a:r>
          </a:p>
          <a:p>
            <a:pPr marL="1179576" lvl="2" indent="-457200">
              <a:lnSpc>
                <a:spcPct val="15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ü"/>
            </a:pPr>
            <a:r>
              <a:rPr lang="en-US" sz="2000" dirty="0"/>
              <a:t>how often to send data</a:t>
            </a:r>
          </a:p>
          <a:p>
            <a:pPr marL="1179576" lvl="2" indent="-457200">
              <a:lnSpc>
                <a:spcPct val="15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ü"/>
            </a:pPr>
            <a:r>
              <a:rPr lang="en-US" sz="2000" dirty="0"/>
              <a:t>which day it will transfer (data transfers at night/ after peak use hours)</a:t>
            </a:r>
          </a:p>
          <a:p>
            <a:pPr marL="1179576" lvl="2" indent="-457200">
              <a:lnSpc>
                <a:spcPct val="15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ü"/>
            </a:pPr>
            <a:r>
              <a:rPr lang="en-US" sz="2000" dirty="0"/>
              <a:t>when/if the data feed should stop sending data</a:t>
            </a:r>
            <a:endParaRPr lang="en-US" sz="300" dirty="0"/>
          </a:p>
          <a:p>
            <a:pPr marL="722376" lvl="1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lphaLcParenR"/>
            </a:pPr>
            <a:r>
              <a:rPr lang="en-US" sz="2400" dirty="0"/>
              <a:t>View and edit scheduling options</a:t>
            </a:r>
          </a:p>
          <a:p>
            <a:pPr marL="722376" lvl="1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lphaLcParenR"/>
            </a:pPr>
            <a:r>
              <a:rPr lang="en-US" sz="2400" dirty="0"/>
              <a:t>Set to manual if desired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sz="800" dirty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i="1" dirty="0">
                <a:solidFill>
                  <a:srgbClr val="A5A5A5"/>
                </a:solidFill>
              </a:rPr>
              <a:t>Benefit: Automation for scorecard feeds frees up staff time to focus on analyzing the data instead transmitting it periodically.</a:t>
            </a:r>
            <a:endParaRPr sz="2400" i="1" dirty="0">
              <a:solidFill>
                <a:srgbClr val="A5A5A5"/>
              </a:solidFill>
            </a:endParaRPr>
          </a:p>
        </p:txBody>
      </p:sp>
      <p:sp>
        <p:nvSpPr>
          <p:cNvPr id="171" name="Google Shape;171;p26"/>
          <p:cNvSpPr txBox="1">
            <a:spLocks noGrp="1"/>
          </p:cNvSpPr>
          <p:nvPr>
            <p:ph type="title"/>
          </p:nvPr>
        </p:nvSpPr>
        <p:spPr>
          <a:xfrm>
            <a:off x="1086678" y="0"/>
            <a:ext cx="10071652" cy="12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1930"/>
              </a:buClr>
              <a:buSzPts val="5400"/>
              <a:buFont typeface="Helvetica Neue"/>
              <a:buNone/>
            </a:pPr>
            <a:r>
              <a:rPr lang="en-US" sz="4400" dirty="0"/>
              <a:t>Scorecard Feed Scheduling</a:t>
            </a:r>
            <a:endParaRPr sz="4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2"/>
          <p:cNvSpPr txBox="1">
            <a:spLocks noGrp="1"/>
          </p:cNvSpPr>
          <p:nvPr>
            <p:ph type="title"/>
          </p:nvPr>
        </p:nvSpPr>
        <p:spPr>
          <a:xfrm>
            <a:off x="3514800" y="1056175"/>
            <a:ext cx="8677200" cy="16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Font typeface="Helvetica Neue"/>
              <a:buNone/>
            </a:pPr>
            <a:r>
              <a:rPr lang="en-US" sz="7200" dirty="0">
                <a:solidFill>
                  <a:srgbClr val="0053A0"/>
                </a:solidFill>
              </a:rPr>
              <a:t>Performance: Reporting Server</a:t>
            </a:r>
            <a:endParaRPr sz="7200" dirty="0">
              <a:solidFill>
                <a:srgbClr val="0053A0"/>
              </a:solidFill>
            </a:endParaRPr>
          </a:p>
        </p:txBody>
      </p:sp>
      <p:pic>
        <p:nvPicPr>
          <p:cNvPr id="212" name="Google Shape;212;p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0336154">
            <a:off x="10193905" y="3224398"/>
            <a:ext cx="1009138" cy="1210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3"/>
          <p:cNvSpPr txBox="1">
            <a:spLocks noGrp="1"/>
          </p:cNvSpPr>
          <p:nvPr>
            <p:ph type="body" idx="1"/>
          </p:nvPr>
        </p:nvSpPr>
        <p:spPr>
          <a:xfrm>
            <a:off x="159026" y="905164"/>
            <a:ext cx="11860696" cy="5273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950" tIns="45700" rIns="91425" bIns="45700" anchor="t" anchorCtr="0">
            <a:normAutofit fontScale="77500" lnSpcReduction="20000"/>
          </a:bodyPr>
          <a:lstStyle/>
          <a:p>
            <a:pPr marL="171450" lvl="0" indent="-38290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arenR"/>
            </a:pPr>
            <a:r>
              <a:rPr lang="en-US" dirty="0"/>
              <a:t>Adding resources to meet the increasing demands of an expanding customer base</a:t>
            </a:r>
          </a:p>
          <a:p>
            <a:pPr marL="171450" lvl="0" indent="-38290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arenR"/>
            </a:pPr>
            <a:endParaRPr lang="en-US" sz="1100" dirty="0"/>
          </a:p>
          <a:p>
            <a:pPr marL="171450" lvl="0" indent="-38290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arenR"/>
            </a:pPr>
            <a:r>
              <a:rPr lang="en-US" dirty="0"/>
              <a:t>Analytics, some data exports, and other data processing will run on a dedicated reporting server. This will free up resources for data entry, imports, and searches since they will not be competing with analytics and exports.</a:t>
            </a:r>
          </a:p>
          <a:p>
            <a:pPr marL="171450" lvl="0" indent="-38290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arenR"/>
            </a:pPr>
            <a:endParaRPr lang="en-US" sz="1100" dirty="0"/>
          </a:p>
          <a:p>
            <a:pPr marL="171450" lvl="0" indent="-38290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arenR"/>
            </a:pPr>
            <a:r>
              <a:rPr lang="en-US" dirty="0"/>
              <a:t>The reporting server is configured for retrieving and processing information quickly. It is purpose-built for analytics so that Compylations, Calculations, and Scorecard Feeds will load more quickly even with the new features being added to those areas.</a:t>
            </a:r>
            <a:endParaRPr lang="en-US" sz="1300" dirty="0"/>
          </a:p>
          <a:p>
            <a:pPr marL="171450" lvl="0" indent="-38290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arenR"/>
            </a:pPr>
            <a:endParaRPr lang="en-US" sz="1000" dirty="0"/>
          </a:p>
          <a:p>
            <a:pPr marL="171450" lvl="0" indent="-38290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arenR"/>
            </a:pPr>
            <a:endParaRPr lang="en-US" sz="1000" dirty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i="1" dirty="0">
                <a:solidFill>
                  <a:srgbClr val="A5A5A5"/>
                </a:solidFill>
              </a:rPr>
              <a:t>Benefit: More resources, faster response times, more processing power</a:t>
            </a:r>
            <a:endParaRPr i="1" dirty="0">
              <a:solidFill>
                <a:srgbClr val="A5A5A5"/>
              </a:solidFill>
            </a:endParaRPr>
          </a:p>
        </p:txBody>
      </p:sp>
      <p:sp>
        <p:nvSpPr>
          <p:cNvPr id="219" name="Google Shape;219;p33"/>
          <p:cNvSpPr txBox="1">
            <a:spLocks noGrp="1"/>
          </p:cNvSpPr>
          <p:nvPr>
            <p:ph type="title"/>
          </p:nvPr>
        </p:nvSpPr>
        <p:spPr>
          <a:xfrm>
            <a:off x="1300150" y="1"/>
            <a:ext cx="9129600" cy="80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1930"/>
              </a:buClr>
              <a:buSzPts val="5400"/>
              <a:buFont typeface="Helvetica Neue"/>
              <a:buNone/>
            </a:pPr>
            <a:r>
              <a:rPr lang="en-US" dirty="0"/>
              <a:t>Performance Improvements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8"/>
          <p:cNvSpPr txBox="1">
            <a:spLocks noGrp="1"/>
          </p:cNvSpPr>
          <p:nvPr>
            <p:ph type="title"/>
          </p:nvPr>
        </p:nvSpPr>
        <p:spPr>
          <a:xfrm>
            <a:off x="3514800" y="675861"/>
            <a:ext cx="8677200" cy="2036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Font typeface="Helvetica Neue"/>
              <a:buNone/>
            </a:pPr>
            <a:r>
              <a:rPr lang="en-US" sz="7200" dirty="0">
                <a:solidFill>
                  <a:srgbClr val="0053A0"/>
                </a:solidFill>
              </a:rPr>
              <a:t>Odds &amp; Ends</a:t>
            </a:r>
            <a:br>
              <a:rPr lang="en-US" sz="7200" dirty="0">
                <a:solidFill>
                  <a:srgbClr val="0053A0"/>
                </a:solidFill>
              </a:rPr>
            </a:br>
            <a:r>
              <a:rPr lang="en-US" sz="7200" dirty="0">
                <a:solidFill>
                  <a:srgbClr val="0053A0"/>
                </a:solidFill>
              </a:rPr>
              <a:t>Other Improvements</a:t>
            </a:r>
            <a:endParaRPr sz="7200" dirty="0">
              <a:solidFill>
                <a:srgbClr val="0053A0"/>
              </a:solidFill>
            </a:endParaRPr>
          </a:p>
        </p:txBody>
      </p:sp>
      <p:pic>
        <p:nvPicPr>
          <p:cNvPr id="252" name="Google Shape;252;p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47510" y="3129494"/>
            <a:ext cx="1009138" cy="1210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9"/>
          <p:cNvSpPr txBox="1">
            <a:spLocks noGrp="1"/>
          </p:cNvSpPr>
          <p:nvPr>
            <p:ph type="body" idx="1"/>
          </p:nvPr>
        </p:nvSpPr>
        <p:spPr>
          <a:xfrm>
            <a:off x="73891" y="812800"/>
            <a:ext cx="11975355" cy="6045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950" tIns="45700" rIns="91425" bIns="45700" anchor="t" anchorCtr="0">
            <a:normAutofit fontScale="40000" lnSpcReduction="20000"/>
          </a:bodyPr>
          <a:lstStyle/>
          <a:p>
            <a:pPr marL="171450" indent="-382905">
              <a:lnSpc>
                <a:spcPct val="120000"/>
              </a:lnSpc>
              <a:spcBef>
                <a:spcPts val="0"/>
              </a:spcBef>
              <a:buSzPct val="100000"/>
              <a:buFont typeface="Arial"/>
              <a:buAutoNum type="arabicParenR"/>
            </a:pPr>
            <a:r>
              <a:rPr lang="en-US" sz="5900" dirty="0"/>
              <a:t>Participant/Organization Folder - Outcomes tab</a:t>
            </a:r>
          </a:p>
          <a:p>
            <a:pPr marL="779526" lvl="1" indent="-514350">
              <a:lnSpc>
                <a:spcPct val="120000"/>
              </a:lnSpc>
              <a:spcBef>
                <a:spcPts val="0"/>
              </a:spcBef>
              <a:buSzPct val="100000"/>
              <a:buFont typeface="+mj-lt"/>
              <a:buAutoNum type="alphaLcParenR"/>
            </a:pPr>
            <a:r>
              <a:rPr lang="en-US" sz="5800" dirty="0"/>
              <a:t>Added pagination for every 20 outcomes: improve folder load times</a:t>
            </a:r>
          </a:p>
          <a:p>
            <a:pPr marL="779526" lvl="1" indent="-514350">
              <a:lnSpc>
                <a:spcPct val="120000"/>
              </a:lnSpc>
              <a:spcBef>
                <a:spcPts val="0"/>
              </a:spcBef>
              <a:buSzPct val="100000"/>
              <a:buFont typeface="+mj-lt"/>
              <a:buAutoNum type="alphaLcParenR"/>
            </a:pPr>
            <a:r>
              <a:rPr lang="en-US" sz="5800" dirty="0"/>
              <a:t>Resolved minor display issue</a:t>
            </a:r>
          </a:p>
          <a:p>
            <a:pPr marL="779526" lvl="1" indent="-514350">
              <a:lnSpc>
                <a:spcPct val="120000"/>
              </a:lnSpc>
              <a:spcBef>
                <a:spcPts val="0"/>
              </a:spcBef>
              <a:buSzPct val="100000"/>
              <a:buFont typeface="+mj-lt"/>
              <a:buAutoNum type="alphaLcParenR"/>
            </a:pPr>
            <a:endParaRPr lang="en-US" sz="2000" dirty="0"/>
          </a:p>
          <a:p>
            <a:pPr marL="171450" indent="-382905">
              <a:lnSpc>
                <a:spcPct val="120000"/>
              </a:lnSpc>
              <a:spcBef>
                <a:spcPts val="0"/>
              </a:spcBef>
              <a:buSzPct val="100000"/>
              <a:buFont typeface="Arial"/>
              <a:buAutoNum type="arabicParenR"/>
            </a:pPr>
            <a:r>
              <a:rPr lang="en-US" sz="5900" dirty="0"/>
              <a:t>Multi-Entry Form improvements</a:t>
            </a:r>
          </a:p>
          <a:p>
            <a:pPr marL="779526" lvl="1" indent="-514350">
              <a:lnSpc>
                <a:spcPct val="120000"/>
              </a:lnSpc>
              <a:spcBef>
                <a:spcPts val="0"/>
              </a:spcBef>
              <a:buSzPct val="100000"/>
              <a:buFont typeface="+mj-lt"/>
              <a:buAutoNum type="alphaLcParenR"/>
            </a:pPr>
            <a:r>
              <a:rPr lang="en-US" sz="5800" dirty="0"/>
              <a:t>Increased the display height and width</a:t>
            </a:r>
          </a:p>
          <a:p>
            <a:pPr marL="779526" lvl="1" indent="-514350">
              <a:lnSpc>
                <a:spcPct val="120000"/>
              </a:lnSpc>
              <a:spcBef>
                <a:spcPts val="0"/>
              </a:spcBef>
              <a:buSzPct val="100000"/>
              <a:buFont typeface="+mj-lt"/>
              <a:buAutoNum type="alphaLcParenR"/>
            </a:pPr>
            <a:r>
              <a:rPr lang="en-US" sz="5800" dirty="0"/>
              <a:t>Disabled browser autofill in certain areas where data type wouldn’t match</a:t>
            </a:r>
          </a:p>
          <a:p>
            <a:pPr marL="779526" lvl="1" indent="-514350">
              <a:lnSpc>
                <a:spcPct val="120000"/>
              </a:lnSpc>
              <a:spcBef>
                <a:spcPts val="0"/>
              </a:spcBef>
              <a:buSzPct val="100000"/>
              <a:buFont typeface="+mj-lt"/>
              <a:buAutoNum type="alphaLcParenR"/>
            </a:pPr>
            <a:r>
              <a:rPr lang="en-US" sz="5800" dirty="0"/>
              <a:t>Resolved issue with time field entry</a:t>
            </a:r>
          </a:p>
          <a:p>
            <a:pPr marL="779526" lvl="1" indent="-514350">
              <a:lnSpc>
                <a:spcPct val="120000"/>
              </a:lnSpc>
              <a:spcBef>
                <a:spcPts val="0"/>
              </a:spcBef>
              <a:buSzPct val="100000"/>
              <a:buFont typeface="+mj-lt"/>
              <a:buAutoNum type="alphaLcParenR"/>
            </a:pPr>
            <a:endParaRPr lang="en-US" sz="2000" dirty="0"/>
          </a:p>
          <a:p>
            <a:pPr marL="171450" indent="-382905">
              <a:lnSpc>
                <a:spcPct val="120000"/>
              </a:lnSpc>
              <a:spcBef>
                <a:spcPts val="0"/>
              </a:spcBef>
              <a:buSzPct val="100000"/>
              <a:buFont typeface="Arial"/>
              <a:buAutoNum type="arabicParenR"/>
            </a:pPr>
            <a:r>
              <a:rPr lang="en-US" sz="5900" dirty="0"/>
              <a:t>RYP chat icon placement</a:t>
            </a:r>
          </a:p>
          <a:p>
            <a:pPr marL="171450" indent="-382905">
              <a:lnSpc>
                <a:spcPct val="120000"/>
              </a:lnSpc>
              <a:spcBef>
                <a:spcPts val="0"/>
              </a:spcBef>
              <a:buSzPct val="100000"/>
              <a:buFont typeface="Arial"/>
              <a:buAutoNum type="arabicParenR"/>
            </a:pPr>
            <a:endParaRPr lang="en-US" sz="2000" dirty="0"/>
          </a:p>
          <a:p>
            <a:pPr marL="171450" indent="-382905">
              <a:lnSpc>
                <a:spcPct val="120000"/>
              </a:lnSpc>
              <a:spcBef>
                <a:spcPts val="0"/>
              </a:spcBef>
              <a:buSzPct val="100000"/>
              <a:buFont typeface="Arial"/>
              <a:buAutoNum type="arabicParenR"/>
            </a:pPr>
            <a:r>
              <a:rPr lang="en-US" sz="5900" dirty="0"/>
              <a:t>Navigation</a:t>
            </a:r>
          </a:p>
          <a:p>
            <a:pPr marL="779526" lvl="1" indent="-514350">
              <a:lnSpc>
                <a:spcPct val="120000"/>
              </a:lnSpc>
              <a:spcBef>
                <a:spcPts val="0"/>
              </a:spcBef>
              <a:buSzPct val="100000"/>
              <a:buFont typeface="+mj-lt"/>
              <a:buAutoNum type="alphaLcParenR"/>
            </a:pPr>
            <a:r>
              <a:rPr lang="en-US" sz="5800" dirty="0"/>
              <a:t>Smoother navigation from session expired warning</a:t>
            </a:r>
          </a:p>
          <a:p>
            <a:pPr marL="779526" lvl="1" indent="-514350">
              <a:lnSpc>
                <a:spcPct val="120000"/>
              </a:lnSpc>
              <a:spcBef>
                <a:spcPts val="0"/>
              </a:spcBef>
              <a:buSzPct val="100000"/>
              <a:buFont typeface="+mj-lt"/>
              <a:buAutoNum type="alphaLcParenR"/>
            </a:pPr>
            <a:r>
              <a:rPr lang="en-US" sz="5800" dirty="0"/>
              <a:t>Improved upgrade alert message with link to release notes</a:t>
            </a:r>
          </a:p>
          <a:p>
            <a:pPr marL="779526" lvl="1" indent="-514350">
              <a:lnSpc>
                <a:spcPct val="120000"/>
              </a:lnSpc>
              <a:spcBef>
                <a:spcPts val="0"/>
              </a:spcBef>
              <a:buSzPct val="100000"/>
              <a:buFont typeface="+mj-lt"/>
              <a:buAutoNum type="alphaLcParenR"/>
            </a:pPr>
            <a:r>
              <a:rPr lang="en-US" sz="5800" dirty="0"/>
              <a:t>Added current instance and recently visited instances to left sidebar menu: remedied issue with site switching on mobile devices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5100" i="1" dirty="0">
                <a:solidFill>
                  <a:srgbClr val="A5A5A5"/>
                </a:solidFill>
              </a:rPr>
              <a:t>Benefit:</a:t>
            </a:r>
            <a:r>
              <a:rPr lang="en-US" sz="5100" i="1" dirty="0"/>
              <a:t> </a:t>
            </a:r>
            <a:r>
              <a:rPr lang="en-US" sz="5100" i="1" dirty="0">
                <a:solidFill>
                  <a:srgbClr val="A5A5A5"/>
                </a:solidFill>
              </a:rPr>
              <a:t>Stuff works better. Yay!</a:t>
            </a:r>
            <a:endParaRPr sz="5100" i="1" dirty="0">
              <a:solidFill>
                <a:srgbClr val="A5A5A5"/>
              </a:solidFill>
            </a:endParaRPr>
          </a:p>
        </p:txBody>
      </p:sp>
      <p:sp>
        <p:nvSpPr>
          <p:cNvPr id="259" name="Google Shape;259;p39"/>
          <p:cNvSpPr txBox="1">
            <a:spLocks noGrp="1"/>
          </p:cNvSpPr>
          <p:nvPr>
            <p:ph type="title"/>
          </p:nvPr>
        </p:nvSpPr>
        <p:spPr>
          <a:xfrm>
            <a:off x="1314450" y="0"/>
            <a:ext cx="9129600" cy="969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1930"/>
              </a:buClr>
              <a:buSzPts val="5400"/>
              <a:buFont typeface="Helvetica Neue"/>
              <a:buNone/>
            </a:pPr>
            <a:r>
              <a:rPr lang="en-US" sz="4400" dirty="0"/>
              <a:t>General Improvements</a:t>
            </a:r>
            <a:endParaRPr sz="4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>
            <a:spLocks noGrp="1"/>
          </p:cNvSpPr>
          <p:nvPr>
            <p:ph type="title"/>
          </p:nvPr>
        </p:nvSpPr>
        <p:spPr>
          <a:xfrm>
            <a:off x="0" y="3"/>
            <a:ext cx="12192000" cy="15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Helvetica Neue"/>
              <a:buNone/>
            </a:pPr>
            <a:r>
              <a:rPr lang="en-US" dirty="0"/>
              <a:t>Introduction &amp; Welcome</a:t>
            </a:r>
            <a:endParaRPr dirty="0"/>
          </a:p>
        </p:txBody>
      </p:sp>
      <p:sp>
        <p:nvSpPr>
          <p:cNvPr id="122" name="Google Shape;122;p19"/>
          <p:cNvSpPr txBox="1">
            <a:spLocks noGrp="1"/>
          </p:cNvSpPr>
          <p:nvPr>
            <p:ph type="body" idx="1"/>
          </p:nvPr>
        </p:nvSpPr>
        <p:spPr>
          <a:xfrm>
            <a:off x="5288100" y="1550400"/>
            <a:ext cx="6816600" cy="4257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4129" dirty="0"/>
              <a:t>Thank you to our customers, beta users, &amp; staff who have all provided feedback that we are using to make Compyle even better.</a:t>
            </a:r>
            <a:endParaRPr sz="4129" dirty="0"/>
          </a:p>
          <a:p>
            <a:pPr marL="9144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86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69" i="1" dirty="0"/>
              <a:t>Please send future feature suggestions to the Compyle, Control, &amp; Scorecard support team at </a:t>
            </a:r>
            <a:r>
              <a:rPr lang="en-US" sz="3269" i="1" u="sng" dirty="0">
                <a:hlinkClick r:id="rId3"/>
              </a:rPr>
              <a:t>support@clearimpact.com</a:t>
            </a:r>
            <a:r>
              <a:rPr lang="en-US" sz="3269" i="1" dirty="0"/>
              <a:t>.</a:t>
            </a:r>
            <a:r>
              <a:rPr lang="en-US" sz="3762" i="1" dirty="0"/>
              <a:t> </a:t>
            </a:r>
            <a:endParaRPr sz="3762" i="1" dirty="0">
              <a:solidFill>
                <a:schemeClr val="dk1"/>
              </a:solidFill>
            </a:endParaRPr>
          </a:p>
        </p:txBody>
      </p:sp>
      <p:pic>
        <p:nvPicPr>
          <p:cNvPr id="123" name="Google Shape;123;p19" descr="Mountain landscap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702803"/>
            <a:ext cx="4924425" cy="410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1"/>
          <p:cNvSpPr txBox="1">
            <a:spLocks noGrp="1"/>
          </p:cNvSpPr>
          <p:nvPr>
            <p:ph type="title"/>
          </p:nvPr>
        </p:nvSpPr>
        <p:spPr>
          <a:xfrm>
            <a:off x="0" y="71450"/>
            <a:ext cx="12192000" cy="19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76056"/>
              <a:buFont typeface="Helvetica Neue"/>
              <a:buNone/>
            </a:pPr>
            <a:r>
              <a:rPr lang="en-US" sz="7100"/>
              <a:t>Conclusion: Feature Summary</a:t>
            </a:r>
            <a:endParaRPr sz="7100"/>
          </a:p>
        </p:txBody>
      </p:sp>
      <p:sp>
        <p:nvSpPr>
          <p:cNvPr id="272" name="Google Shape;272;p41"/>
          <p:cNvSpPr txBox="1">
            <a:spLocks noGrp="1"/>
          </p:cNvSpPr>
          <p:nvPr>
            <p:ph type="body" idx="1"/>
          </p:nvPr>
        </p:nvSpPr>
        <p:spPr>
          <a:xfrm>
            <a:off x="4829175" y="1993250"/>
            <a:ext cx="7243800" cy="3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350837" lvl="0" indent="-35083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Char char="●"/>
            </a:pPr>
            <a:r>
              <a:rPr lang="en-US" dirty="0"/>
              <a:t>Compylation Features &amp; Fixes</a:t>
            </a:r>
          </a:p>
          <a:p>
            <a:pPr marL="350837" lvl="0" indent="-35083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Char char="●"/>
            </a:pPr>
            <a:r>
              <a:rPr lang="en-US" dirty="0"/>
              <a:t>Scorecard Feed Expansion &amp; Automation</a:t>
            </a:r>
            <a:endParaRPr dirty="0"/>
          </a:p>
          <a:p>
            <a:pPr marL="350837" lvl="0" indent="-35083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Char char="●"/>
            </a:pPr>
            <a:r>
              <a:rPr lang="en-US" dirty="0"/>
              <a:t>Reporting Server</a:t>
            </a:r>
            <a:endParaRPr dirty="0"/>
          </a:p>
          <a:p>
            <a:pPr marL="350837" lvl="0" indent="-35083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Char char="●"/>
            </a:pPr>
            <a:r>
              <a:rPr lang="en-US" dirty="0"/>
              <a:t>General Improvements</a:t>
            </a: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2"/>
          <p:cNvSpPr txBox="1">
            <a:spLocks noGrp="1"/>
          </p:cNvSpPr>
          <p:nvPr>
            <p:ph type="title"/>
          </p:nvPr>
        </p:nvSpPr>
        <p:spPr>
          <a:xfrm>
            <a:off x="0" y="3"/>
            <a:ext cx="12192000" cy="15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60"/>
              <a:buFont typeface="Helvetica Neue"/>
              <a:buNone/>
            </a:pPr>
            <a:r>
              <a:rPr lang="en-US" sz="5390"/>
              <a:t>Conclusion: Benefit Summary</a:t>
            </a:r>
            <a:endParaRPr/>
          </a:p>
        </p:txBody>
      </p:sp>
      <p:sp>
        <p:nvSpPr>
          <p:cNvPr id="279" name="Google Shape;279;p42"/>
          <p:cNvSpPr txBox="1">
            <a:spLocks noGrp="1"/>
          </p:cNvSpPr>
          <p:nvPr>
            <p:ph type="body" idx="1"/>
          </p:nvPr>
        </p:nvSpPr>
        <p:spPr>
          <a:xfrm>
            <a:off x="481913" y="1550403"/>
            <a:ext cx="11442356" cy="474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indent="-334327">
              <a:lnSpc>
                <a:spcPct val="120000"/>
              </a:lnSpc>
              <a:spcBef>
                <a:spcPts val="0"/>
              </a:spcBef>
              <a:buClr>
                <a:srgbClr val="595959"/>
              </a:buClr>
              <a:buSzPct val="50000"/>
              <a:buFont typeface="Arial"/>
              <a:buChar char="★"/>
            </a:pPr>
            <a:r>
              <a:rPr lang="en-US" i="1" dirty="0"/>
              <a:t>More analytic options, increased geographic disaggregation capabilities, focus on relevant timeframe, differentiate between response count and participant count</a:t>
            </a:r>
          </a:p>
          <a:p>
            <a:pPr indent="-334327">
              <a:lnSpc>
                <a:spcPct val="120000"/>
              </a:lnSpc>
              <a:spcBef>
                <a:spcPts val="0"/>
              </a:spcBef>
              <a:buClr>
                <a:srgbClr val="595959"/>
              </a:buClr>
              <a:buSzPct val="50000"/>
              <a:buFont typeface="Arial"/>
              <a:buChar char="★"/>
            </a:pPr>
            <a:r>
              <a:rPr lang="en-US" i="1" dirty="0"/>
              <a:t>increase ease of use and intuitiveness, greater efficiency</a:t>
            </a:r>
          </a:p>
          <a:p>
            <a:pPr indent="-334327">
              <a:lnSpc>
                <a:spcPct val="120000"/>
              </a:lnSpc>
              <a:spcBef>
                <a:spcPts val="0"/>
              </a:spcBef>
              <a:buClr>
                <a:srgbClr val="595959"/>
              </a:buClr>
              <a:buSzPct val="50000"/>
              <a:buFont typeface="Arial"/>
              <a:buChar char="★"/>
            </a:pPr>
            <a:r>
              <a:rPr lang="en-US" i="1" dirty="0"/>
              <a:t>Greater transparency about what is being counted and where</a:t>
            </a:r>
          </a:p>
          <a:p>
            <a:pPr indent="-334327">
              <a:lnSpc>
                <a:spcPct val="120000"/>
              </a:lnSpc>
              <a:spcBef>
                <a:spcPts val="0"/>
              </a:spcBef>
              <a:buClr>
                <a:srgbClr val="595959"/>
              </a:buClr>
              <a:buSzPct val="50000"/>
              <a:buFont typeface="Arial"/>
              <a:buChar char="★"/>
            </a:pPr>
            <a:r>
              <a:rPr lang="en-US" i="1" dirty="0"/>
              <a:t>Calculations function correctly and consistently across all field types, filters, and time periods</a:t>
            </a:r>
          </a:p>
          <a:p>
            <a:pPr indent="-334327">
              <a:lnSpc>
                <a:spcPct val="120000"/>
              </a:lnSpc>
              <a:spcBef>
                <a:spcPts val="0"/>
              </a:spcBef>
              <a:buClr>
                <a:srgbClr val="595959"/>
              </a:buClr>
              <a:buSzPct val="50000"/>
              <a:buFont typeface="Arial"/>
              <a:buChar char="★"/>
            </a:pPr>
            <a:r>
              <a:rPr lang="en-US" i="1" dirty="0"/>
              <a:t>Easier to view scorecard feeds, find the one you are interested in, and know when the feed will transfer data</a:t>
            </a:r>
          </a:p>
          <a:p>
            <a:pPr indent="-334327">
              <a:lnSpc>
                <a:spcPct val="120000"/>
              </a:lnSpc>
              <a:spcBef>
                <a:spcPts val="0"/>
              </a:spcBef>
              <a:buClr>
                <a:srgbClr val="595959"/>
              </a:buClr>
              <a:buSzPct val="50000"/>
              <a:buFont typeface="Arial"/>
              <a:buChar char="★"/>
            </a:pPr>
            <a:r>
              <a:rPr lang="en-US" i="1" dirty="0"/>
              <a:t>Greatly increase the information available about existing scorecard feeds, including the calculations and data that they draw on</a:t>
            </a:r>
          </a:p>
          <a:p>
            <a:pPr indent="-334327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ct val="50000"/>
              <a:buFont typeface="Arial"/>
              <a:buChar char="★"/>
            </a:pPr>
            <a:endParaRPr lang="en-US" i="1" dirty="0"/>
          </a:p>
          <a:p>
            <a:pPr indent="-334327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ct val="50000"/>
              <a:buFont typeface="Arial"/>
              <a:buChar char="★"/>
            </a:pPr>
            <a:endParaRPr lang="en-US" i="1" dirty="0"/>
          </a:p>
          <a:p>
            <a:pPr indent="-334327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ct val="50000"/>
              <a:buFont typeface="Arial"/>
              <a:buChar char="★"/>
            </a:pPr>
            <a:endParaRPr lang="en-US" i="1" dirty="0"/>
          </a:p>
          <a:p>
            <a:pPr indent="-334327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ct val="50000"/>
              <a:buFont typeface="Arial"/>
              <a:buChar char="★"/>
            </a:pPr>
            <a:endParaRPr lang="en-US" i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2"/>
          <p:cNvSpPr txBox="1">
            <a:spLocks noGrp="1"/>
          </p:cNvSpPr>
          <p:nvPr>
            <p:ph type="title"/>
          </p:nvPr>
        </p:nvSpPr>
        <p:spPr>
          <a:xfrm>
            <a:off x="0" y="3"/>
            <a:ext cx="12192000" cy="15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60"/>
              <a:buFont typeface="Helvetica Neue"/>
              <a:buNone/>
            </a:pPr>
            <a:r>
              <a:rPr lang="en-US" sz="5390" dirty="0"/>
              <a:t>Benefit Summary Continued</a:t>
            </a:r>
            <a:endParaRPr dirty="0"/>
          </a:p>
        </p:txBody>
      </p:sp>
      <p:sp>
        <p:nvSpPr>
          <p:cNvPr id="280" name="Google Shape;280;p42"/>
          <p:cNvSpPr txBox="1">
            <a:spLocks noGrp="1"/>
          </p:cNvSpPr>
          <p:nvPr>
            <p:ph type="body" idx="1"/>
          </p:nvPr>
        </p:nvSpPr>
        <p:spPr>
          <a:xfrm>
            <a:off x="667265" y="1669774"/>
            <a:ext cx="11294076" cy="383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350837" lvl="0" indent="-34226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50000"/>
              <a:buChar char="★"/>
            </a:pPr>
            <a:r>
              <a:rPr lang="en-US" sz="3400" i="1" dirty="0"/>
              <a:t>Increased access to feed data, more feed management options for greater control, added ability to preserve data transfer history for outdated feeds</a:t>
            </a:r>
          </a:p>
          <a:p>
            <a:pPr marL="350837" lvl="0" indent="-34226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50000"/>
              <a:buChar char="★"/>
            </a:pPr>
            <a:r>
              <a:rPr lang="en-US" sz="3400" i="1" dirty="0"/>
              <a:t>Simplify and clarify connections between Scorecard and Compyle; avoid confusion</a:t>
            </a:r>
          </a:p>
          <a:p>
            <a:pPr marL="350837" lvl="0" indent="-34226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50000"/>
              <a:buChar char="★"/>
            </a:pPr>
            <a:r>
              <a:rPr lang="en-US" sz="3400" i="1" dirty="0"/>
              <a:t>Automation for scorecard feeds frees up staff time to focus on analyzing the data instead transmitting it periodically.</a:t>
            </a:r>
          </a:p>
          <a:p>
            <a:pPr marL="350837" lvl="0" indent="-34226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50000"/>
              <a:buChar char="★"/>
            </a:pPr>
            <a:r>
              <a:rPr lang="en-US" sz="3400" i="1" dirty="0"/>
              <a:t>More resources, faster response times, more processing power</a:t>
            </a:r>
          </a:p>
          <a:p>
            <a:pPr marL="350837" lvl="0" indent="-34226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50000"/>
              <a:buChar char="★"/>
            </a:pPr>
            <a:r>
              <a:rPr lang="en-US" sz="3400" i="1" dirty="0"/>
              <a:t>Stuff works better. Yay!</a:t>
            </a:r>
          </a:p>
          <a:p>
            <a:pPr marL="350837" lvl="0" indent="-3422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50000"/>
              <a:buChar char="★"/>
            </a:pPr>
            <a:endParaRPr lang="en-US" sz="4000" b="1" dirty="0"/>
          </a:p>
          <a:p>
            <a:pPr marL="350837" lvl="0" indent="-3422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50000"/>
              <a:buChar char="★"/>
            </a:pPr>
            <a:endParaRPr sz="4000" b="1" dirty="0"/>
          </a:p>
        </p:txBody>
      </p:sp>
    </p:spTree>
    <p:extLst>
      <p:ext uri="{BB962C8B-B14F-4D97-AF65-F5344CB8AC3E}">
        <p14:creationId xmlns:p14="http://schemas.microsoft.com/office/powerpoint/2010/main" val="4012776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>
            <a:spLocks noGrp="1"/>
          </p:cNvSpPr>
          <p:nvPr>
            <p:ph type="title"/>
          </p:nvPr>
        </p:nvSpPr>
        <p:spPr>
          <a:xfrm>
            <a:off x="0" y="3"/>
            <a:ext cx="12192000" cy="15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Helvetica Neue"/>
              <a:buNone/>
            </a:pPr>
            <a:r>
              <a:rPr lang="en-US" dirty="0"/>
              <a:t>Agenda: Upgrade Overview</a:t>
            </a:r>
            <a:endParaRPr dirty="0"/>
          </a:p>
        </p:txBody>
      </p:sp>
      <p:sp>
        <p:nvSpPr>
          <p:cNvPr id="130" name="Google Shape;130;p20"/>
          <p:cNvSpPr txBox="1">
            <a:spLocks noGrp="1"/>
          </p:cNvSpPr>
          <p:nvPr>
            <p:ph type="body" idx="1"/>
          </p:nvPr>
        </p:nvSpPr>
        <p:spPr>
          <a:xfrm>
            <a:off x="92765" y="1550403"/>
            <a:ext cx="6003235" cy="401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47500" lnSpcReduction="20000"/>
          </a:bodyPr>
          <a:lstStyle/>
          <a:p>
            <a:pPr marL="350837" lvl="0" indent="-41433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4400" b="1" dirty="0">
                <a:solidFill>
                  <a:schemeClr val="dk1"/>
                </a:solidFill>
              </a:rPr>
              <a:t>Compylation Features &amp; Improvements</a:t>
            </a:r>
            <a:endParaRPr sz="4400" b="1" dirty="0">
              <a:solidFill>
                <a:schemeClr val="dk1"/>
              </a:solidFill>
            </a:endParaRPr>
          </a:p>
          <a:p>
            <a:pPr marL="800100" lvl="1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11111"/>
              <a:buChar char="•"/>
            </a:pPr>
            <a:r>
              <a:rPr lang="en-US" sz="3600" dirty="0">
                <a:solidFill>
                  <a:schemeClr val="dk1"/>
                </a:solidFill>
              </a:rPr>
              <a:t>Expanded Filters &amp; Summaries</a:t>
            </a:r>
          </a:p>
          <a:p>
            <a:pPr marL="800100" lvl="1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11111"/>
              <a:buChar char="•"/>
            </a:pPr>
            <a:r>
              <a:rPr lang="en-US" sz="3600" dirty="0">
                <a:solidFill>
                  <a:schemeClr val="dk1"/>
                </a:solidFill>
              </a:rPr>
              <a:t>Graph Updates</a:t>
            </a:r>
          </a:p>
          <a:p>
            <a:pPr marL="800100" lvl="1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11111"/>
              <a:buChar char="•"/>
            </a:pPr>
            <a:r>
              <a:rPr lang="en-US" sz="3600" dirty="0">
                <a:solidFill>
                  <a:schemeClr val="dk1"/>
                </a:solidFill>
              </a:rPr>
              <a:t>Interface Updates</a:t>
            </a:r>
          </a:p>
          <a:p>
            <a:pPr marL="800100" lvl="1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11111"/>
              <a:buChar char="•"/>
            </a:pPr>
            <a:r>
              <a:rPr lang="en-US" sz="3600" dirty="0">
                <a:solidFill>
                  <a:schemeClr val="dk1"/>
                </a:solidFill>
              </a:rPr>
              <a:t>General Improvements</a:t>
            </a:r>
          </a:p>
          <a:p>
            <a:pPr marL="800100" lvl="1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11111"/>
              <a:buChar char="•"/>
            </a:pPr>
            <a:endParaRPr lang="en-US" sz="3600" dirty="0">
              <a:solidFill>
                <a:schemeClr val="dk1"/>
              </a:solidFill>
            </a:endParaRPr>
          </a:p>
          <a:p>
            <a:pPr marL="342900" indent="-406400">
              <a:lnSpc>
                <a:spcPct val="100000"/>
              </a:lnSpc>
              <a:buClr>
                <a:schemeClr val="dk1"/>
              </a:buClr>
              <a:buSzPct val="111111"/>
            </a:pPr>
            <a:r>
              <a:rPr lang="en-US" sz="4400" b="1" dirty="0">
                <a:solidFill>
                  <a:schemeClr val="dk1"/>
                </a:solidFill>
              </a:rPr>
              <a:t>Scorecard Feed Expansion</a:t>
            </a:r>
            <a:endParaRPr sz="4400" dirty="0">
              <a:solidFill>
                <a:schemeClr val="dk1"/>
              </a:solidFill>
            </a:endParaRPr>
          </a:p>
          <a:p>
            <a:pPr marL="800100" lvl="1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11111"/>
              <a:buChar char="•"/>
            </a:pPr>
            <a:r>
              <a:rPr lang="en-US" sz="3600" dirty="0">
                <a:solidFill>
                  <a:schemeClr val="dk1"/>
                </a:solidFill>
              </a:rPr>
              <a:t>Interface Redesign</a:t>
            </a:r>
          </a:p>
          <a:p>
            <a:pPr marL="800100" lvl="1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11111"/>
              <a:buChar char="•"/>
            </a:pPr>
            <a:r>
              <a:rPr lang="en-US" sz="3600" dirty="0">
                <a:solidFill>
                  <a:schemeClr val="dk1"/>
                </a:solidFill>
              </a:rPr>
              <a:t>New Features</a:t>
            </a:r>
          </a:p>
          <a:p>
            <a:pPr marL="800100" lvl="1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11111"/>
              <a:buChar char="•"/>
            </a:pPr>
            <a:r>
              <a:rPr lang="en-US" sz="3600" dirty="0">
                <a:solidFill>
                  <a:schemeClr val="dk1"/>
                </a:solidFill>
              </a:rPr>
              <a:t>Scheduling &amp; Automation </a:t>
            </a:r>
          </a:p>
        </p:txBody>
      </p:sp>
      <p:sp>
        <p:nvSpPr>
          <p:cNvPr id="131" name="Google Shape;131;p20"/>
          <p:cNvSpPr txBox="1">
            <a:spLocks noGrp="1"/>
          </p:cNvSpPr>
          <p:nvPr>
            <p:ph type="body" idx="1"/>
          </p:nvPr>
        </p:nvSpPr>
        <p:spPr>
          <a:xfrm>
            <a:off x="6374295" y="1550403"/>
            <a:ext cx="5724940" cy="4294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62500" lnSpcReduction="20000"/>
          </a:bodyPr>
          <a:lstStyle/>
          <a:p>
            <a:pPr marL="342900" lvl="0" indent="-406400">
              <a:lnSpc>
                <a:spcPct val="100000"/>
              </a:lnSpc>
              <a:buClr>
                <a:schemeClr val="dk1"/>
              </a:buClr>
              <a:buSzPct val="111111"/>
            </a:pPr>
            <a:r>
              <a:rPr lang="en-US" sz="3800" b="1" dirty="0">
                <a:solidFill>
                  <a:schemeClr val="dk1"/>
                </a:solidFill>
              </a:rPr>
              <a:t>Performance Improvements</a:t>
            </a:r>
          </a:p>
          <a:p>
            <a:pPr marL="808037" lvl="1" indent="-395287">
              <a:lnSpc>
                <a:spcPct val="100000"/>
              </a:lnSpc>
              <a:spcBef>
                <a:spcPts val="1000"/>
              </a:spcBef>
              <a:buClr>
                <a:schemeClr val="dk1"/>
              </a:buClr>
              <a:buSzPct val="100000"/>
            </a:pPr>
            <a:r>
              <a:rPr lang="en-US" dirty="0">
                <a:solidFill>
                  <a:schemeClr val="dk1"/>
                </a:solidFill>
              </a:rPr>
              <a:t>Launching dedicated, powerful Reporting Server</a:t>
            </a:r>
          </a:p>
          <a:p>
            <a:pPr marL="808037" lvl="1" indent="-395287">
              <a:lnSpc>
                <a:spcPct val="100000"/>
              </a:lnSpc>
              <a:spcBef>
                <a:spcPts val="1000"/>
              </a:spcBef>
              <a:buClr>
                <a:schemeClr val="dk1"/>
              </a:buClr>
              <a:buSzPct val="100000"/>
            </a:pPr>
            <a:endParaRPr lang="en-US" dirty="0">
              <a:solidFill>
                <a:schemeClr val="dk1"/>
              </a:solidFill>
            </a:endParaRPr>
          </a:p>
          <a:p>
            <a:pPr marL="342900" indent="-406400">
              <a:lnSpc>
                <a:spcPct val="100000"/>
              </a:lnSpc>
              <a:buClr>
                <a:schemeClr val="dk1"/>
              </a:buClr>
              <a:buSzPct val="111111"/>
            </a:pPr>
            <a:r>
              <a:rPr lang="en-US" sz="3800" b="1" dirty="0">
                <a:solidFill>
                  <a:schemeClr val="dk1"/>
                </a:solidFill>
              </a:rPr>
              <a:t>Assorted Refinements</a:t>
            </a:r>
          </a:p>
          <a:p>
            <a:pPr marL="808037" lvl="1" indent="-395287">
              <a:lnSpc>
                <a:spcPct val="100000"/>
              </a:lnSpc>
              <a:spcBef>
                <a:spcPts val="1000"/>
              </a:spcBef>
              <a:buClr>
                <a:schemeClr val="dk1"/>
              </a:buClr>
              <a:buSzPct val="100000"/>
            </a:pPr>
            <a:r>
              <a:rPr lang="en-US" sz="3300" dirty="0">
                <a:solidFill>
                  <a:schemeClr val="dk1"/>
                </a:solidFill>
              </a:rPr>
              <a:t>Multi-Entry Form improvements</a:t>
            </a:r>
          </a:p>
          <a:p>
            <a:pPr marL="808037" lvl="1" indent="-395287">
              <a:lnSpc>
                <a:spcPct val="100000"/>
              </a:lnSpc>
              <a:spcBef>
                <a:spcPts val="1000"/>
              </a:spcBef>
              <a:buClr>
                <a:schemeClr val="dk1"/>
              </a:buClr>
              <a:buSzPct val="100000"/>
            </a:pPr>
            <a:r>
              <a:rPr lang="en-US" sz="3300" dirty="0">
                <a:solidFill>
                  <a:schemeClr val="dk1"/>
                </a:solidFill>
              </a:rPr>
              <a:t>Navigation: Mobile Sites List, RYP chat</a:t>
            </a:r>
          </a:p>
          <a:p>
            <a:pPr marL="808037" lvl="1" indent="-395287">
              <a:lnSpc>
                <a:spcPct val="100000"/>
              </a:lnSpc>
              <a:spcBef>
                <a:spcPts val="1000"/>
              </a:spcBef>
              <a:buClr>
                <a:schemeClr val="dk1"/>
              </a:buClr>
              <a:buSzPct val="100000"/>
            </a:pPr>
            <a:r>
              <a:rPr lang="en-US" sz="3300" dirty="0">
                <a:solidFill>
                  <a:schemeClr val="dk1"/>
                </a:solidFill>
              </a:rPr>
              <a:t>Participant Folder - Outcomes tab pagination </a:t>
            </a:r>
          </a:p>
          <a:p>
            <a:pPr marL="808037" lvl="1" indent="-395287">
              <a:lnSpc>
                <a:spcPct val="100000"/>
              </a:lnSpc>
              <a:spcBef>
                <a:spcPts val="1000"/>
              </a:spcBef>
              <a:buClr>
                <a:schemeClr val="dk1"/>
              </a:buClr>
              <a:buSzPct val="100000"/>
            </a:pPr>
            <a:endParaRPr lang="en-US" sz="3600" i="1" dirty="0">
              <a:solidFill>
                <a:schemeClr val="dk1"/>
              </a:solidFill>
            </a:endParaRPr>
          </a:p>
          <a:p>
            <a:pPr marL="342900" indent="-406400">
              <a:lnSpc>
                <a:spcPct val="100000"/>
              </a:lnSpc>
              <a:buClr>
                <a:schemeClr val="dk1"/>
              </a:buClr>
              <a:buSzPct val="111111"/>
            </a:pPr>
            <a:r>
              <a:rPr lang="en-US" sz="3800" b="1" dirty="0">
                <a:solidFill>
                  <a:schemeClr val="dk1"/>
                </a:solidFill>
              </a:rPr>
              <a:t>Conclusion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3408218" y="406401"/>
            <a:ext cx="8857684" cy="2922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Font typeface="Helvetica Neue"/>
              <a:buNone/>
            </a:pPr>
            <a:r>
              <a:rPr lang="en-US" sz="7200" dirty="0">
                <a:solidFill>
                  <a:srgbClr val="0053A0"/>
                </a:solidFill>
              </a:rPr>
              <a:t>Compylation Features &amp; Improvements</a:t>
            </a:r>
            <a:endParaRPr sz="7200" dirty="0">
              <a:solidFill>
                <a:srgbClr val="0053A0"/>
              </a:solidFill>
            </a:endParaRPr>
          </a:p>
        </p:txBody>
      </p:sp>
      <p:pic>
        <p:nvPicPr>
          <p:cNvPr id="137" name="Google Shape;137;p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38387" y="3067710"/>
            <a:ext cx="741272" cy="522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>
            <a:spLocks noGrp="1"/>
          </p:cNvSpPr>
          <p:nvPr>
            <p:ph type="body" idx="1"/>
          </p:nvPr>
        </p:nvSpPr>
        <p:spPr>
          <a:xfrm>
            <a:off x="73891" y="526473"/>
            <a:ext cx="11970327" cy="6400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950" tIns="45700" rIns="91425" bIns="45700" anchor="t" anchorCtr="0">
            <a:normAutofit fontScale="55000" lnSpcReduction="20000"/>
          </a:bodyPr>
          <a:lstStyle/>
          <a:p>
            <a:pPr marL="171450" lvl="0" indent="-3657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arenR"/>
            </a:pPr>
            <a:endParaRPr lang="en-US" dirty="0"/>
          </a:p>
          <a:p>
            <a:pPr marL="171450" lvl="0" indent="-36576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arenR"/>
            </a:pPr>
            <a:r>
              <a:rPr lang="en-US" dirty="0"/>
              <a:t>Date Filters for Calculations: </a:t>
            </a:r>
          </a:p>
          <a:p>
            <a:pPr marL="628650" lvl="1" indent="-365760">
              <a:lnSpc>
                <a:spcPct val="170000"/>
              </a:lnSpc>
              <a:spcBef>
                <a:spcPts val="0"/>
              </a:spcBef>
              <a:buSzPct val="100000"/>
              <a:buAutoNum type="alphaLcParenR"/>
            </a:pPr>
            <a:r>
              <a:rPr lang="en-US" dirty="0"/>
              <a:t>After, Before, Between</a:t>
            </a:r>
          </a:p>
          <a:p>
            <a:pPr marL="628650" lvl="1" indent="-365760">
              <a:lnSpc>
                <a:spcPct val="170000"/>
              </a:lnSpc>
              <a:spcBef>
                <a:spcPts val="0"/>
              </a:spcBef>
              <a:buSzPct val="100000"/>
              <a:buAutoNum type="alphaLcParenR"/>
            </a:pPr>
            <a:r>
              <a:rPr lang="en-US" dirty="0"/>
              <a:t>Date filters—like calc time periods—are based on Survey Instance Date or Date of Note.</a:t>
            </a:r>
          </a:p>
          <a:p>
            <a:pPr marL="262890" lvl="1" indent="0">
              <a:lnSpc>
                <a:spcPct val="170000"/>
              </a:lnSpc>
              <a:spcBef>
                <a:spcPts val="0"/>
              </a:spcBef>
              <a:buSzPct val="100000"/>
              <a:buNone/>
            </a:pPr>
            <a:endParaRPr sz="1800" dirty="0"/>
          </a:p>
          <a:p>
            <a:pPr marL="342900" indent="-422910">
              <a:lnSpc>
                <a:spcPct val="170000"/>
              </a:lnSpc>
              <a:spcBef>
                <a:spcPts val="0"/>
              </a:spcBef>
              <a:buSzPct val="112500"/>
              <a:buAutoNum type="arabicParenR"/>
            </a:pPr>
            <a:r>
              <a:rPr lang="en-US" dirty="0"/>
              <a:t>Segment By:</a:t>
            </a:r>
          </a:p>
          <a:p>
            <a:pPr marL="628650" lvl="1" indent="-365760">
              <a:lnSpc>
                <a:spcPct val="170000"/>
              </a:lnSpc>
              <a:spcBef>
                <a:spcPts val="0"/>
              </a:spcBef>
              <a:buSzPct val="100000"/>
              <a:buFont typeface="Arial"/>
              <a:buAutoNum type="alphaLcParenR"/>
            </a:pPr>
            <a:r>
              <a:rPr lang="en-US" sz="3100" dirty="0"/>
              <a:t>Added optional address fields: city, state, and zip code</a:t>
            </a:r>
          </a:p>
          <a:p>
            <a:pPr marL="262890" lvl="1" indent="0">
              <a:lnSpc>
                <a:spcPct val="170000"/>
              </a:lnSpc>
              <a:spcBef>
                <a:spcPts val="0"/>
              </a:spcBef>
              <a:buSzPct val="100000"/>
              <a:buNone/>
            </a:pPr>
            <a:endParaRPr lang="en-US" sz="1800" dirty="0"/>
          </a:p>
          <a:p>
            <a:pPr marL="342900" indent="-422910">
              <a:lnSpc>
                <a:spcPct val="170000"/>
              </a:lnSpc>
              <a:spcBef>
                <a:spcPts val="0"/>
              </a:spcBef>
              <a:buSzPct val="112500"/>
              <a:buAutoNum type="arabicParenR"/>
            </a:pPr>
            <a:r>
              <a:rPr lang="en-US" dirty="0"/>
              <a:t>Participant ID system field</a:t>
            </a:r>
          </a:p>
          <a:p>
            <a:pPr marL="628650" lvl="1" indent="-365760">
              <a:lnSpc>
                <a:spcPct val="170000"/>
              </a:lnSpc>
              <a:spcBef>
                <a:spcPts val="0"/>
              </a:spcBef>
              <a:buSzPct val="100000"/>
              <a:buFont typeface="Arial"/>
              <a:buAutoNum type="alphaLcParenR"/>
            </a:pPr>
            <a:r>
              <a:rPr lang="en-US" sz="3100" dirty="0"/>
              <a:t>Distinct count summary allows for reporting on the number of unique participants for each time period. </a:t>
            </a:r>
          </a:p>
          <a:p>
            <a:pPr marL="628650" lvl="1" indent="-365760">
              <a:lnSpc>
                <a:spcPct val="170000"/>
              </a:lnSpc>
              <a:spcBef>
                <a:spcPts val="0"/>
              </a:spcBef>
              <a:buSzPct val="100000"/>
              <a:buFont typeface="Arial"/>
              <a:buAutoNum type="alphaLcParenR"/>
            </a:pPr>
            <a:r>
              <a:rPr lang="en-US" sz="3100" dirty="0"/>
              <a:t>Only count each participant or organization once per timeframe regardless of how many responses they submitted.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i="1" dirty="0">
              <a:solidFill>
                <a:srgbClr val="A5A5A5"/>
              </a:solidFill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i="1" dirty="0">
              <a:solidFill>
                <a:srgbClr val="A5A5A5"/>
              </a:solidFill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 i="1" dirty="0">
              <a:solidFill>
                <a:srgbClr val="A5A5A5"/>
              </a:solidFill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i="1" dirty="0">
                <a:solidFill>
                  <a:srgbClr val="A5A5A5"/>
                </a:solidFill>
              </a:rPr>
              <a:t>Benefits: more analytic options, increased geographic disaggregation capabilities, focus on relevant timeframe, differentiate between response count and participant count</a:t>
            </a:r>
            <a:endParaRPr sz="3600" i="1" dirty="0">
              <a:solidFill>
                <a:srgbClr val="A5A5A5"/>
              </a:solidFill>
            </a:endParaRPr>
          </a:p>
        </p:txBody>
      </p:sp>
      <p:sp>
        <p:nvSpPr>
          <p:cNvPr id="144" name="Google Shape;144;p22"/>
          <p:cNvSpPr txBox="1">
            <a:spLocks noGrp="1"/>
          </p:cNvSpPr>
          <p:nvPr>
            <p:ph type="title"/>
          </p:nvPr>
        </p:nvSpPr>
        <p:spPr>
          <a:xfrm>
            <a:off x="184727" y="110837"/>
            <a:ext cx="11859491" cy="775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1930"/>
              </a:buClr>
              <a:buSzPts val="5400"/>
              <a:buFont typeface="Helvetica Neue"/>
              <a:buNone/>
            </a:pPr>
            <a:r>
              <a:rPr lang="en-US" dirty="0"/>
              <a:t>Calculation Filters &amp; Summaries</a:t>
            </a:r>
            <a:br>
              <a:rPr lang="en-US" dirty="0"/>
            </a:b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>
            <a:spLocks noGrp="1"/>
          </p:cNvSpPr>
          <p:nvPr>
            <p:ph type="body" idx="1"/>
          </p:nvPr>
        </p:nvSpPr>
        <p:spPr>
          <a:xfrm>
            <a:off x="360218" y="1007163"/>
            <a:ext cx="11351491" cy="5421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950" tIns="45700" rIns="91425" bIns="45700" anchor="t" anchorCtr="0">
            <a:normAutofit fontScale="85000" lnSpcReduction="10000"/>
          </a:bodyPr>
          <a:lstStyle/>
          <a:p>
            <a:pPr marL="91440" indent="0">
              <a:lnSpc>
                <a:spcPct val="120000"/>
              </a:lnSpc>
              <a:spcBef>
                <a:spcPts val="0"/>
              </a:spcBef>
              <a:buSzPct val="100000"/>
              <a:buFont typeface="+mj-lt"/>
              <a:buAutoNum type="arabicParenR"/>
            </a:pPr>
            <a:r>
              <a:rPr lang="en-US" dirty="0"/>
              <a:t>Copy Compylation (Compylation List … menu) </a:t>
            </a:r>
          </a:p>
          <a:p>
            <a:pPr marL="628650" lvl="1" indent="-365760">
              <a:lnSpc>
                <a:spcPct val="120000"/>
              </a:lnSpc>
              <a:spcBef>
                <a:spcPts val="0"/>
              </a:spcBef>
              <a:buSzPct val="100000"/>
              <a:buFont typeface="Arial"/>
              <a:buAutoNum type="alphaLcParenR"/>
            </a:pPr>
            <a:r>
              <a:rPr lang="en-US" dirty="0"/>
              <a:t>Easily create a copy of all calculations within a compylation</a:t>
            </a:r>
          </a:p>
          <a:p>
            <a:pPr marL="628650" lvl="1" indent="-365760">
              <a:lnSpc>
                <a:spcPct val="120000"/>
              </a:lnSpc>
              <a:spcBef>
                <a:spcPts val="0"/>
              </a:spcBef>
              <a:buSzPct val="100000"/>
              <a:buFont typeface="Arial"/>
              <a:buAutoNum type="alphaLcParenR"/>
            </a:pPr>
            <a:r>
              <a:rPr lang="en-US" dirty="0"/>
              <a:t> Good for similar summaries with different filters, like disaggregating by race, ethnicity, or geography</a:t>
            </a:r>
          </a:p>
          <a:p>
            <a:pPr marL="262890" lvl="1" indent="0">
              <a:lnSpc>
                <a:spcPct val="120000"/>
              </a:lnSpc>
              <a:spcBef>
                <a:spcPts val="0"/>
              </a:spcBef>
              <a:buSzPct val="100000"/>
              <a:buNone/>
            </a:pPr>
            <a:endParaRPr sz="1900" dirty="0"/>
          </a:p>
          <a:p>
            <a:pPr marL="350837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  <a:p>
            <a:pPr marL="91440" lvl="0" indent="0">
              <a:lnSpc>
                <a:spcPct val="120000"/>
              </a:lnSpc>
              <a:spcBef>
                <a:spcPts val="0"/>
              </a:spcBef>
              <a:buSzPct val="100000"/>
              <a:buFont typeface="+mj-lt"/>
              <a:buAutoNum type="arabicParenR" startAt="2"/>
            </a:pPr>
            <a:r>
              <a:rPr lang="en-US" dirty="0"/>
              <a:t>Edit Calculation Interface</a:t>
            </a:r>
          </a:p>
          <a:p>
            <a:pPr marL="628650" lvl="1" indent="-365760">
              <a:lnSpc>
                <a:spcPct val="120000"/>
              </a:lnSpc>
              <a:spcBef>
                <a:spcPts val="0"/>
              </a:spcBef>
              <a:buSzPct val="100000"/>
              <a:buFont typeface="Arial"/>
              <a:buAutoNum type="alphaLcParenR"/>
            </a:pPr>
            <a:r>
              <a:rPr lang="en-US" dirty="0"/>
              <a:t>Columns reordered for a more natural workflow</a:t>
            </a:r>
          </a:p>
          <a:p>
            <a:pPr marL="628650" lvl="1" indent="-365760">
              <a:lnSpc>
                <a:spcPct val="120000"/>
              </a:lnSpc>
              <a:spcBef>
                <a:spcPts val="0"/>
              </a:spcBef>
              <a:buSzPct val="100000"/>
              <a:buFont typeface="Arial"/>
              <a:buAutoNum type="alphaLcParenR"/>
            </a:pPr>
            <a:r>
              <a:rPr lang="en-US" dirty="0"/>
              <a:t>Calculation name edited with other calc settings</a:t>
            </a:r>
          </a:p>
          <a:p>
            <a:pPr marL="628650" lvl="1" indent="-365760">
              <a:lnSpc>
                <a:spcPct val="120000"/>
              </a:lnSpc>
              <a:spcBef>
                <a:spcPts val="0"/>
              </a:spcBef>
              <a:buSzPct val="100000"/>
              <a:buFont typeface="Arial"/>
              <a:buAutoNum type="alphaLcParenR"/>
            </a:pPr>
            <a:r>
              <a:rPr lang="en-US" dirty="0"/>
              <a:t>Simplified calculation selection</a:t>
            </a:r>
          </a:p>
          <a:p>
            <a:pPr marL="628650" lvl="1" indent="-36576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AutoNum type="alphaLcParenR"/>
            </a:pPr>
            <a:endParaRPr lang="en-US" sz="1100" dirty="0"/>
          </a:p>
          <a:p>
            <a:pPr marL="628650" lvl="1" indent="-36576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AutoNum type="alphaLcParenR"/>
            </a:pPr>
            <a:endParaRPr lang="en-US" sz="1100" dirty="0"/>
          </a:p>
          <a:p>
            <a:pPr marL="262890" lvl="1" indent="0">
              <a:lnSpc>
                <a:spcPct val="100000"/>
              </a:lnSpc>
              <a:spcBef>
                <a:spcPts val="0"/>
              </a:spcBef>
              <a:buSzPct val="100000"/>
              <a:buNone/>
            </a:pPr>
            <a:r>
              <a:rPr lang="en-US" i="1" dirty="0">
                <a:solidFill>
                  <a:srgbClr val="A5A5A5"/>
                </a:solidFill>
              </a:rPr>
              <a:t>Benefit: increase ease of use and intuitiveness, greater efficiency</a:t>
            </a:r>
            <a:endParaRPr i="1" dirty="0">
              <a:solidFill>
                <a:srgbClr val="A5A5A5"/>
              </a:solidFill>
            </a:endParaRPr>
          </a:p>
        </p:txBody>
      </p:sp>
      <p:sp>
        <p:nvSpPr>
          <p:cNvPr id="151" name="Google Shape;151;p23"/>
          <p:cNvSpPr txBox="1">
            <a:spLocks noGrp="1"/>
          </p:cNvSpPr>
          <p:nvPr>
            <p:ph type="title"/>
          </p:nvPr>
        </p:nvSpPr>
        <p:spPr>
          <a:xfrm>
            <a:off x="0" y="-1"/>
            <a:ext cx="12192000" cy="1007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1930"/>
              </a:buClr>
              <a:buSzPts val="5400"/>
              <a:buFont typeface="Helvetica Neue"/>
              <a:buNone/>
            </a:pPr>
            <a:r>
              <a:rPr lang="en-US" sz="4800" dirty="0"/>
              <a:t>Compylation &amp; Calculation Interface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>
            <a:spLocks noGrp="1"/>
          </p:cNvSpPr>
          <p:nvPr>
            <p:ph type="body" idx="1"/>
          </p:nvPr>
        </p:nvSpPr>
        <p:spPr>
          <a:xfrm>
            <a:off x="371061" y="1031132"/>
            <a:ext cx="11506411" cy="5297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950" tIns="45700" rIns="91425" bIns="45700" anchor="t" anchorCtr="0">
            <a:normAutofit fontScale="85000" lnSpcReduction="20000"/>
          </a:bodyPr>
          <a:lstStyle/>
          <a:p>
            <a:pPr marL="171450" lvl="0" indent="-3657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arenR"/>
            </a:pPr>
            <a:endParaRPr lang="en-US" dirty="0"/>
          </a:p>
          <a:p>
            <a:pPr marL="171450" lvl="0" indent="-36576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arenR"/>
            </a:pPr>
            <a:r>
              <a:rPr lang="en-US" dirty="0"/>
              <a:t>View Data</a:t>
            </a:r>
          </a:p>
          <a:p>
            <a:pPr marL="777240" lvl="1" indent="-514350">
              <a:lnSpc>
                <a:spcPct val="120000"/>
              </a:lnSpc>
              <a:spcBef>
                <a:spcPts val="0"/>
              </a:spcBef>
              <a:buSzPct val="100000"/>
              <a:buFont typeface="+mj-lt"/>
              <a:buAutoNum type="alphaLcParenR"/>
            </a:pPr>
            <a:r>
              <a:rPr lang="en-US" dirty="0"/>
              <a:t>Displays data table below graph</a:t>
            </a:r>
          </a:p>
          <a:p>
            <a:pPr marL="777240" lvl="1" indent="-514350">
              <a:lnSpc>
                <a:spcPct val="120000"/>
              </a:lnSpc>
              <a:spcBef>
                <a:spcPts val="0"/>
              </a:spcBef>
              <a:buSzPct val="100000"/>
              <a:buFont typeface="+mj-lt"/>
              <a:buAutoNum type="alphaLcParenR"/>
            </a:pPr>
            <a:r>
              <a:rPr lang="en-US" dirty="0"/>
              <a:t>Enable/disable as needed</a:t>
            </a:r>
          </a:p>
          <a:p>
            <a:pPr marL="262890" lvl="1" indent="0">
              <a:lnSpc>
                <a:spcPct val="120000"/>
              </a:lnSpc>
              <a:spcBef>
                <a:spcPts val="0"/>
              </a:spcBef>
              <a:buSzPct val="100000"/>
              <a:buNone/>
            </a:pPr>
            <a:endParaRPr lang="en-US" sz="1200" dirty="0"/>
          </a:p>
          <a:p>
            <a:pPr marL="171450" lvl="0" indent="-36576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arenR"/>
            </a:pPr>
            <a:r>
              <a:rPr lang="en-US" dirty="0"/>
              <a:t>Export Data CSV</a:t>
            </a:r>
          </a:p>
          <a:p>
            <a:pPr marL="777240" lvl="1" indent="-514350">
              <a:lnSpc>
                <a:spcPct val="120000"/>
              </a:lnSpc>
              <a:spcBef>
                <a:spcPts val="0"/>
              </a:spcBef>
              <a:buSzPct val="100000"/>
              <a:buFont typeface="+mj-lt"/>
              <a:buAutoNum type="alphaLcParenR"/>
            </a:pPr>
            <a:r>
              <a:rPr lang="en-US" dirty="0"/>
              <a:t>Export data table values in a spreadsheet</a:t>
            </a:r>
          </a:p>
          <a:p>
            <a:pPr marL="262890" lvl="1" indent="0">
              <a:lnSpc>
                <a:spcPct val="120000"/>
              </a:lnSpc>
              <a:spcBef>
                <a:spcPts val="0"/>
              </a:spcBef>
              <a:buSzPct val="100000"/>
              <a:buNone/>
            </a:pPr>
            <a:endParaRPr lang="en-US" sz="1200" dirty="0"/>
          </a:p>
          <a:p>
            <a:pPr marL="171450" lvl="0" indent="-36576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arenR"/>
            </a:pPr>
            <a:r>
              <a:rPr lang="en-US" dirty="0"/>
              <a:t>Export XLSX</a:t>
            </a:r>
          </a:p>
          <a:p>
            <a:pPr marL="777240" lvl="1" indent="-514350">
              <a:lnSpc>
                <a:spcPct val="120000"/>
              </a:lnSpc>
              <a:spcBef>
                <a:spcPts val="0"/>
              </a:spcBef>
              <a:buSzPct val="100000"/>
              <a:buFont typeface="+mj-lt"/>
              <a:buAutoNum type="alphaLcParenR"/>
            </a:pPr>
            <a:r>
              <a:rPr lang="en-US" dirty="0"/>
              <a:t>Export data table values in a Microsoft Excel© spreadsheet</a:t>
            </a:r>
          </a:p>
          <a:p>
            <a:pPr marL="777240" lvl="1" indent="-514350">
              <a:lnSpc>
                <a:spcPct val="120000"/>
              </a:lnSpc>
              <a:spcBef>
                <a:spcPts val="0"/>
              </a:spcBef>
              <a:buSzPct val="100000"/>
              <a:buFont typeface="+mj-lt"/>
              <a:buAutoNum type="alphaLcParenR"/>
            </a:pPr>
            <a:endParaRPr lang="en-US" sz="1600" dirty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i="1" dirty="0">
              <a:solidFill>
                <a:srgbClr val="A5A5A5"/>
              </a:solidFill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i="1" dirty="0">
                <a:solidFill>
                  <a:srgbClr val="A5A5A5"/>
                </a:solidFill>
              </a:rPr>
              <a:t>Benefits: Greater transparency about what is being counted and where</a:t>
            </a:r>
            <a:endParaRPr i="1" dirty="0">
              <a:solidFill>
                <a:srgbClr val="A5A5A5"/>
              </a:solidFill>
            </a:endParaRPr>
          </a:p>
        </p:txBody>
      </p:sp>
      <p:sp>
        <p:nvSpPr>
          <p:cNvPr id="144" name="Google Shape;144;p22"/>
          <p:cNvSpPr txBox="1">
            <a:spLocks noGrp="1"/>
          </p:cNvSpPr>
          <p:nvPr>
            <p:ph type="title"/>
          </p:nvPr>
        </p:nvSpPr>
        <p:spPr>
          <a:xfrm>
            <a:off x="794312" y="214009"/>
            <a:ext cx="9129600" cy="817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1930"/>
              </a:buClr>
              <a:buSzPts val="5400"/>
              <a:buFont typeface="Helvetica Neue"/>
              <a:buNone/>
            </a:pPr>
            <a:r>
              <a:rPr lang="en-US" dirty="0"/>
              <a:t>Enhanced Graph Options</a:t>
            </a:r>
            <a:br>
              <a:rPr lang="en-US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12641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>
            <a:spLocks noGrp="1"/>
          </p:cNvSpPr>
          <p:nvPr>
            <p:ph type="body" idx="1"/>
          </p:nvPr>
        </p:nvSpPr>
        <p:spPr>
          <a:xfrm>
            <a:off x="371061" y="1031132"/>
            <a:ext cx="11506411" cy="5297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950" tIns="45700" rIns="91425" bIns="45700" anchor="t" anchorCtr="0">
            <a:normAutofit fontScale="77500" lnSpcReduction="20000"/>
          </a:bodyPr>
          <a:lstStyle/>
          <a:p>
            <a:pPr marL="171450" lvl="0" indent="-3657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arenR"/>
            </a:pPr>
            <a:endParaRPr lang="en-US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dirty="0"/>
              <a:t>A comprehensive audit of existing functionality surfaced some deep, special case bugs that have now been addressed, such as:</a:t>
            </a: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en-US" sz="1500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en-US" sz="1200" dirty="0"/>
          </a:p>
          <a:p>
            <a:pPr marL="365760" indent="-742950">
              <a:lnSpc>
                <a:spcPct val="120000"/>
              </a:lnSpc>
              <a:spcBef>
                <a:spcPts val="0"/>
              </a:spcBef>
              <a:buSzPct val="100000"/>
              <a:buFont typeface="+mj-lt"/>
              <a:buAutoNum type="arabicParenR"/>
            </a:pPr>
            <a:r>
              <a:rPr lang="en-US" dirty="0"/>
              <a:t>Segment By setting persists for each calculation when multiple calculations are present in a compylation</a:t>
            </a:r>
          </a:p>
          <a:p>
            <a:pPr marL="365760" indent="-742950">
              <a:lnSpc>
                <a:spcPct val="120000"/>
              </a:lnSpc>
              <a:spcBef>
                <a:spcPts val="0"/>
              </a:spcBef>
              <a:buSzPct val="100000"/>
              <a:buFont typeface="+mj-lt"/>
              <a:buAutoNum type="arabicParenR"/>
            </a:pPr>
            <a:r>
              <a:rPr lang="en-US" dirty="0"/>
              <a:t>Unanswered Response counting conditions clarified</a:t>
            </a:r>
            <a:endParaRPr lang="en-US" sz="1200" dirty="0"/>
          </a:p>
          <a:p>
            <a:pPr marL="365760" indent="-742950">
              <a:lnSpc>
                <a:spcPct val="120000"/>
              </a:lnSpc>
              <a:spcBef>
                <a:spcPts val="0"/>
              </a:spcBef>
              <a:buSzPct val="100000"/>
              <a:buFont typeface="+mj-lt"/>
              <a:buAutoNum type="arabicParenR"/>
            </a:pPr>
            <a:r>
              <a:rPr lang="en-US" dirty="0"/>
              <a:t>Standard Deviation calculations clarified</a:t>
            </a:r>
          </a:p>
          <a:p>
            <a:pPr marL="365760" indent="-742950">
              <a:lnSpc>
                <a:spcPct val="120000"/>
              </a:lnSpc>
              <a:spcBef>
                <a:spcPts val="0"/>
              </a:spcBef>
              <a:buSzPct val="100000"/>
              <a:buFont typeface="+mj-lt"/>
              <a:buAutoNum type="arabicParenR"/>
            </a:pPr>
            <a:r>
              <a:rPr lang="en-US" dirty="0"/>
              <a:t>Time period &amp; field type combination specific irregularities resolved</a:t>
            </a:r>
          </a:p>
          <a:p>
            <a:pPr marL="377190" indent="-571500">
              <a:lnSpc>
                <a:spcPct val="120000"/>
              </a:lnSpc>
              <a:spcBef>
                <a:spcPts val="0"/>
              </a:spcBef>
              <a:buSzPct val="100000"/>
            </a:pPr>
            <a:endParaRPr lang="en-US" sz="1600" dirty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i="1" dirty="0">
              <a:solidFill>
                <a:srgbClr val="A5A5A5"/>
              </a:solidFill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i="1" dirty="0">
                <a:solidFill>
                  <a:srgbClr val="A5A5A5"/>
                </a:solidFill>
              </a:rPr>
              <a:t>Benefits: Calculations function correctly and consistently across all field types, filters, and time periods</a:t>
            </a:r>
            <a:endParaRPr i="1" dirty="0">
              <a:solidFill>
                <a:srgbClr val="A5A5A5"/>
              </a:solidFill>
            </a:endParaRPr>
          </a:p>
        </p:txBody>
      </p:sp>
      <p:sp>
        <p:nvSpPr>
          <p:cNvPr id="144" name="Google Shape;144;p22"/>
          <p:cNvSpPr txBox="1">
            <a:spLocks noGrp="1"/>
          </p:cNvSpPr>
          <p:nvPr>
            <p:ph type="title"/>
          </p:nvPr>
        </p:nvSpPr>
        <p:spPr>
          <a:xfrm>
            <a:off x="794312" y="214009"/>
            <a:ext cx="9129600" cy="817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1930"/>
              </a:buClr>
              <a:buSzPts val="5400"/>
              <a:buFont typeface="Helvetica Neue"/>
              <a:buNone/>
            </a:pPr>
            <a:r>
              <a:rPr lang="en-US" dirty="0"/>
              <a:t>General Improvements</a:t>
            </a:r>
            <a:br>
              <a:rPr lang="en-US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51705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>
            <a:spLocks noGrp="1"/>
          </p:cNvSpPr>
          <p:nvPr>
            <p:ph type="title"/>
          </p:nvPr>
        </p:nvSpPr>
        <p:spPr>
          <a:xfrm>
            <a:off x="3379305" y="901148"/>
            <a:ext cx="8600660" cy="18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Font typeface="Helvetica Neue"/>
              <a:buNone/>
            </a:pPr>
            <a:r>
              <a:rPr lang="en-US" sz="6000" dirty="0">
                <a:solidFill>
                  <a:srgbClr val="0053A0"/>
                </a:solidFill>
              </a:rPr>
              <a:t>Compyle to Scorecard Feed Expansion</a:t>
            </a:r>
            <a:endParaRPr sz="6000" dirty="0">
              <a:solidFill>
                <a:srgbClr val="0053A0"/>
              </a:solidFill>
            </a:endParaRPr>
          </a:p>
        </p:txBody>
      </p:sp>
      <p:pic>
        <p:nvPicPr>
          <p:cNvPr id="157" name="Google Shape;157;p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0917084">
            <a:off x="4193309" y="2559614"/>
            <a:ext cx="1086858" cy="769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Compyle Summer 2022 Upgrade Webinar Slide Deck</Template>
  <TotalTime>1313</TotalTime>
  <Words>1247</Words>
  <Application>Microsoft Office PowerPoint</Application>
  <PresentationFormat>Widescreen</PresentationFormat>
  <Paragraphs>218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Wingdings</vt:lpstr>
      <vt:lpstr>Calibri</vt:lpstr>
      <vt:lpstr>Helvetica Neue</vt:lpstr>
      <vt:lpstr>Office Theme</vt:lpstr>
      <vt:lpstr>Compyle Analytics Upgrade Webinar</vt:lpstr>
      <vt:lpstr>Introduction &amp; Welcome</vt:lpstr>
      <vt:lpstr>Agenda: Upgrade Overview</vt:lpstr>
      <vt:lpstr>Compylation Features &amp; Improvements</vt:lpstr>
      <vt:lpstr>Calculation Filters &amp; Summaries </vt:lpstr>
      <vt:lpstr>Compylation &amp; Calculation Interface</vt:lpstr>
      <vt:lpstr>Enhanced Graph Options </vt:lpstr>
      <vt:lpstr>General Improvements </vt:lpstr>
      <vt:lpstr>Compyle to Scorecard Feed Expansion</vt:lpstr>
      <vt:lpstr>Interface Redesign: Homepage &amp; Feed List</vt:lpstr>
      <vt:lpstr>Interface Redesign: Scorecard Feed</vt:lpstr>
      <vt:lpstr>Interface Redesign: Scorecard Feed Continued</vt:lpstr>
      <vt:lpstr>New Features</vt:lpstr>
      <vt:lpstr>New Features continued</vt:lpstr>
      <vt:lpstr>Scorecard Feed Scheduling</vt:lpstr>
      <vt:lpstr>Performance: Reporting Server</vt:lpstr>
      <vt:lpstr>Performance Improvements</vt:lpstr>
      <vt:lpstr>Odds &amp; Ends Other Improvements</vt:lpstr>
      <vt:lpstr>General Improvements</vt:lpstr>
      <vt:lpstr>Conclusion: Feature Summary</vt:lpstr>
      <vt:lpstr>Conclusion: Benefit Summary</vt:lpstr>
      <vt:lpstr>Benefit Summary Continued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Compyle Analytics Upgrade Webinar</dc:title>
  <dc:creator>Rosie Marshall</dc:creator>
  <cp:lastModifiedBy>Rosie Marshall</cp:lastModifiedBy>
  <cp:revision>1</cp:revision>
  <cp:lastPrinted>2022-06-22T17:37:43Z</cp:lastPrinted>
  <dcterms:created xsi:type="dcterms:W3CDTF">2022-09-02T15:03:10Z</dcterms:created>
  <dcterms:modified xsi:type="dcterms:W3CDTF">2022-09-09T13:40:11Z</dcterms:modified>
</cp:coreProperties>
</file>