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4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62" r:id="rId9"/>
    <p:sldId id="263" r:id="rId10"/>
    <p:sldId id="264" r:id="rId11"/>
    <p:sldId id="265" r:id="rId12"/>
    <p:sldId id="270" r:id="rId13"/>
    <p:sldId id="271" r:id="rId14"/>
    <p:sldId id="272" r:id="rId15"/>
    <p:sldId id="282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3" r:id="rId24"/>
  </p:sldIdLst>
  <p:sldSz cx="12192000" cy="6858000"/>
  <p:notesSz cx="7102475" cy="9388475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Helvetica Neue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A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160D0D-B9AA-4E7D-868A-8BC547536116}" v="5" dt="2022-06-22T17:37:41.0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53" y="6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ie" userId="6ea7fa87-3ec5-4c99-9222-4486482bc9dd" providerId="ADAL" clId="{9F160D0D-B9AA-4E7D-868A-8BC547536116}"/>
    <pc:docChg chg="undo custSel addSld delSld modSld sldOrd modNotesMaster">
      <pc:chgData name="Rosie" userId="6ea7fa87-3ec5-4c99-9222-4486482bc9dd" providerId="ADAL" clId="{9F160D0D-B9AA-4E7D-868A-8BC547536116}" dt="2022-06-24T20:43:54.325" v="12141" actId="27636"/>
      <pc:docMkLst>
        <pc:docMk/>
      </pc:docMkLst>
      <pc:sldChg chg="modSp mod modNotes">
        <pc:chgData name="Rosie" userId="6ea7fa87-3ec5-4c99-9222-4486482bc9dd" providerId="ADAL" clId="{9F160D0D-B9AA-4E7D-868A-8BC547536116}" dt="2022-06-24T20:42:33.366" v="12071" actId="962"/>
        <pc:sldMkLst>
          <pc:docMk/>
          <pc:sldMk cId="0" sldId="256"/>
        </pc:sldMkLst>
        <pc:spChg chg="mod">
          <ac:chgData name="Rosie" userId="6ea7fa87-3ec5-4c99-9222-4486482bc9dd" providerId="ADAL" clId="{9F160D0D-B9AA-4E7D-868A-8BC547536116}" dt="2022-06-21T22:53:08.583" v="23" actId="20577"/>
          <ac:spMkLst>
            <pc:docMk/>
            <pc:sldMk cId="0" sldId="256"/>
            <ac:spMk id="113" creationId="{00000000-0000-0000-0000-000000000000}"/>
          </ac:spMkLst>
        </pc:spChg>
        <pc:spChg chg="mod">
          <ac:chgData name="Rosie" userId="6ea7fa87-3ec5-4c99-9222-4486482bc9dd" providerId="ADAL" clId="{9F160D0D-B9AA-4E7D-868A-8BC547536116}" dt="2022-06-21T22:52:56.823" v="14" actId="20577"/>
          <ac:spMkLst>
            <pc:docMk/>
            <pc:sldMk cId="0" sldId="256"/>
            <ac:spMk id="114" creationId="{00000000-0000-0000-0000-000000000000}"/>
          </ac:spMkLst>
        </pc:spChg>
        <pc:picChg chg="mod">
          <ac:chgData name="Rosie" userId="6ea7fa87-3ec5-4c99-9222-4486482bc9dd" providerId="ADAL" clId="{9F160D0D-B9AA-4E7D-868A-8BC547536116}" dt="2022-06-24T20:42:33.366" v="12071" actId="962"/>
          <ac:picMkLst>
            <pc:docMk/>
            <pc:sldMk cId="0" sldId="256"/>
            <ac:picMk id="115" creationId="{00000000-0000-0000-0000-000000000000}"/>
          </ac:picMkLst>
        </pc:picChg>
      </pc:sldChg>
      <pc:sldChg chg="modSp mod modNotes">
        <pc:chgData name="Rosie" userId="6ea7fa87-3ec5-4c99-9222-4486482bc9dd" providerId="ADAL" clId="{9F160D0D-B9AA-4E7D-868A-8BC547536116}" dt="2022-06-24T20:43:08.398" v="12123" actId="962"/>
        <pc:sldMkLst>
          <pc:docMk/>
          <pc:sldMk cId="0" sldId="257"/>
        </pc:sldMkLst>
        <pc:spChg chg="mod">
          <ac:chgData name="Rosie" userId="6ea7fa87-3ec5-4c99-9222-4486482bc9dd" providerId="ADAL" clId="{9F160D0D-B9AA-4E7D-868A-8BC547536116}" dt="2022-06-22T17:54:12.757" v="10260" actId="14100"/>
          <ac:spMkLst>
            <pc:docMk/>
            <pc:sldMk cId="0" sldId="257"/>
            <ac:spMk id="122" creationId="{00000000-0000-0000-0000-000000000000}"/>
          </ac:spMkLst>
        </pc:spChg>
        <pc:picChg chg="mod">
          <ac:chgData name="Rosie" userId="6ea7fa87-3ec5-4c99-9222-4486482bc9dd" providerId="ADAL" clId="{9F160D0D-B9AA-4E7D-868A-8BC547536116}" dt="2022-06-24T20:43:08.398" v="12123" actId="962"/>
          <ac:picMkLst>
            <pc:docMk/>
            <pc:sldMk cId="0" sldId="257"/>
            <ac:picMk id="123" creationId="{00000000-0000-0000-0000-000000000000}"/>
          </ac:picMkLst>
        </pc:picChg>
      </pc:sldChg>
      <pc:sldChg chg="modSp mod modNotes">
        <pc:chgData name="Rosie" userId="6ea7fa87-3ec5-4c99-9222-4486482bc9dd" providerId="ADAL" clId="{9F160D0D-B9AA-4E7D-868A-8BC547536116}" dt="2022-06-22T17:37:41.099" v="10242"/>
        <pc:sldMkLst>
          <pc:docMk/>
          <pc:sldMk cId="0" sldId="258"/>
        </pc:sldMkLst>
        <pc:spChg chg="mod">
          <ac:chgData name="Rosie" userId="6ea7fa87-3ec5-4c99-9222-4486482bc9dd" providerId="ADAL" clId="{9F160D0D-B9AA-4E7D-868A-8BC547536116}" dt="2022-06-22T02:05:29.389" v="8489" actId="27636"/>
          <ac:spMkLst>
            <pc:docMk/>
            <pc:sldMk cId="0" sldId="258"/>
            <ac:spMk id="129" creationId="{00000000-0000-0000-0000-000000000000}"/>
          </ac:spMkLst>
        </pc:spChg>
        <pc:spChg chg="mod">
          <ac:chgData name="Rosie" userId="6ea7fa87-3ec5-4c99-9222-4486482bc9dd" providerId="ADAL" clId="{9F160D0D-B9AA-4E7D-868A-8BC547536116}" dt="2022-06-22T02:17:07.060" v="8949" actId="6549"/>
          <ac:spMkLst>
            <pc:docMk/>
            <pc:sldMk cId="0" sldId="258"/>
            <ac:spMk id="130" creationId="{00000000-0000-0000-0000-000000000000}"/>
          </ac:spMkLst>
        </pc:spChg>
        <pc:spChg chg="mod">
          <ac:chgData name="Rosie" userId="6ea7fa87-3ec5-4c99-9222-4486482bc9dd" providerId="ADAL" clId="{9F160D0D-B9AA-4E7D-868A-8BC547536116}" dt="2022-06-22T02:21:25.141" v="9054" actId="114"/>
          <ac:spMkLst>
            <pc:docMk/>
            <pc:sldMk cId="0" sldId="258"/>
            <ac:spMk id="131" creationId="{00000000-0000-0000-0000-000000000000}"/>
          </ac:spMkLst>
        </pc:spChg>
      </pc:sldChg>
      <pc:sldChg chg="modSp mod modNotes">
        <pc:chgData name="Rosie" userId="6ea7fa87-3ec5-4c99-9222-4486482bc9dd" providerId="ADAL" clId="{9F160D0D-B9AA-4E7D-868A-8BC547536116}" dt="2022-06-24T20:43:21.985" v="12124" actId="962"/>
        <pc:sldMkLst>
          <pc:docMk/>
          <pc:sldMk cId="0" sldId="259"/>
        </pc:sldMkLst>
        <pc:spChg chg="mod">
          <ac:chgData name="Rosie" userId="6ea7fa87-3ec5-4c99-9222-4486482bc9dd" providerId="ADAL" clId="{9F160D0D-B9AA-4E7D-868A-8BC547536116}" dt="2022-06-21T23:34:38.637" v="1020" actId="14100"/>
          <ac:spMkLst>
            <pc:docMk/>
            <pc:sldMk cId="0" sldId="259"/>
            <ac:spMk id="136" creationId="{00000000-0000-0000-0000-000000000000}"/>
          </ac:spMkLst>
        </pc:spChg>
        <pc:picChg chg="mod">
          <ac:chgData name="Rosie" userId="6ea7fa87-3ec5-4c99-9222-4486482bc9dd" providerId="ADAL" clId="{9F160D0D-B9AA-4E7D-868A-8BC547536116}" dt="2022-06-24T20:43:21.985" v="12124" actId="962"/>
          <ac:picMkLst>
            <pc:docMk/>
            <pc:sldMk cId="0" sldId="259"/>
            <ac:picMk id="137" creationId="{00000000-0000-0000-0000-000000000000}"/>
          </ac:picMkLst>
        </pc:picChg>
      </pc:sldChg>
      <pc:sldChg chg="modSp mod modNotes">
        <pc:chgData name="Rosie" userId="6ea7fa87-3ec5-4c99-9222-4486482bc9dd" providerId="ADAL" clId="{9F160D0D-B9AA-4E7D-868A-8BC547536116}" dt="2022-06-22T17:37:41.099" v="10242"/>
        <pc:sldMkLst>
          <pc:docMk/>
          <pc:sldMk cId="0" sldId="260"/>
        </pc:sldMkLst>
        <pc:spChg chg="mod">
          <ac:chgData name="Rosie" userId="6ea7fa87-3ec5-4c99-9222-4486482bc9dd" providerId="ADAL" clId="{9F160D0D-B9AA-4E7D-868A-8BC547536116}" dt="2022-06-22T01:02:59.919" v="5244" actId="255"/>
          <ac:spMkLst>
            <pc:docMk/>
            <pc:sldMk cId="0" sldId="260"/>
            <ac:spMk id="143" creationId="{00000000-0000-0000-0000-000000000000}"/>
          </ac:spMkLst>
        </pc:spChg>
        <pc:spChg chg="mod">
          <ac:chgData name="Rosie" userId="6ea7fa87-3ec5-4c99-9222-4486482bc9dd" providerId="ADAL" clId="{9F160D0D-B9AA-4E7D-868A-8BC547536116}" dt="2022-06-21T23:38:50.798" v="1084" actId="14100"/>
          <ac:spMkLst>
            <pc:docMk/>
            <pc:sldMk cId="0" sldId="260"/>
            <ac:spMk id="144" creationId="{00000000-0000-0000-0000-000000000000}"/>
          </ac:spMkLst>
        </pc:spChg>
      </pc:sldChg>
      <pc:sldChg chg="modSp mod modNotes">
        <pc:chgData name="Rosie" userId="6ea7fa87-3ec5-4c99-9222-4486482bc9dd" providerId="ADAL" clId="{9F160D0D-B9AA-4E7D-868A-8BC547536116}" dt="2022-06-22T17:37:41.099" v="10242"/>
        <pc:sldMkLst>
          <pc:docMk/>
          <pc:sldMk cId="0" sldId="261"/>
        </pc:sldMkLst>
        <pc:spChg chg="mod">
          <ac:chgData name="Rosie" userId="6ea7fa87-3ec5-4c99-9222-4486482bc9dd" providerId="ADAL" clId="{9F160D0D-B9AA-4E7D-868A-8BC547536116}" dt="2022-06-22T01:56:34.746" v="8260" actId="255"/>
          <ac:spMkLst>
            <pc:docMk/>
            <pc:sldMk cId="0" sldId="261"/>
            <ac:spMk id="150" creationId="{00000000-0000-0000-0000-000000000000}"/>
          </ac:spMkLst>
        </pc:spChg>
        <pc:spChg chg="mod">
          <ac:chgData name="Rosie" userId="6ea7fa87-3ec5-4c99-9222-4486482bc9dd" providerId="ADAL" clId="{9F160D0D-B9AA-4E7D-868A-8BC547536116}" dt="2022-06-22T00:07:45.384" v="2477" actId="242"/>
          <ac:spMkLst>
            <pc:docMk/>
            <pc:sldMk cId="0" sldId="261"/>
            <ac:spMk id="151" creationId="{00000000-0000-0000-0000-000000000000}"/>
          </ac:spMkLst>
        </pc:spChg>
      </pc:sldChg>
      <pc:sldChg chg="modSp mod modNotes">
        <pc:chgData name="Rosie" userId="6ea7fa87-3ec5-4c99-9222-4486482bc9dd" providerId="ADAL" clId="{9F160D0D-B9AA-4E7D-868A-8BC547536116}" dt="2022-06-24T20:43:25.258" v="12125" actId="962"/>
        <pc:sldMkLst>
          <pc:docMk/>
          <pc:sldMk cId="0" sldId="262"/>
        </pc:sldMkLst>
        <pc:spChg chg="mod">
          <ac:chgData name="Rosie" userId="6ea7fa87-3ec5-4c99-9222-4486482bc9dd" providerId="ADAL" clId="{9F160D0D-B9AA-4E7D-868A-8BC547536116}" dt="2022-06-22T00:20:04.748" v="3037" actId="1076"/>
          <ac:spMkLst>
            <pc:docMk/>
            <pc:sldMk cId="0" sldId="262"/>
            <ac:spMk id="156" creationId="{00000000-0000-0000-0000-000000000000}"/>
          </ac:spMkLst>
        </pc:spChg>
        <pc:picChg chg="mod">
          <ac:chgData name="Rosie" userId="6ea7fa87-3ec5-4c99-9222-4486482bc9dd" providerId="ADAL" clId="{9F160D0D-B9AA-4E7D-868A-8BC547536116}" dt="2022-06-24T20:43:25.258" v="12125" actId="962"/>
          <ac:picMkLst>
            <pc:docMk/>
            <pc:sldMk cId="0" sldId="262"/>
            <ac:picMk id="157" creationId="{00000000-0000-0000-0000-000000000000}"/>
          </ac:picMkLst>
        </pc:picChg>
      </pc:sldChg>
      <pc:sldChg chg="modSp mod modNotes">
        <pc:chgData name="Rosie" userId="6ea7fa87-3ec5-4c99-9222-4486482bc9dd" providerId="ADAL" clId="{9F160D0D-B9AA-4E7D-868A-8BC547536116}" dt="2022-06-22T17:37:41.099" v="10242"/>
        <pc:sldMkLst>
          <pc:docMk/>
          <pc:sldMk cId="0" sldId="263"/>
        </pc:sldMkLst>
        <pc:spChg chg="mod">
          <ac:chgData name="Rosie" userId="6ea7fa87-3ec5-4c99-9222-4486482bc9dd" providerId="ADAL" clId="{9F160D0D-B9AA-4E7D-868A-8BC547536116}" dt="2022-06-22T01:58:29.409" v="8262" actId="14100"/>
          <ac:spMkLst>
            <pc:docMk/>
            <pc:sldMk cId="0" sldId="263"/>
            <ac:spMk id="163" creationId="{00000000-0000-0000-0000-000000000000}"/>
          </ac:spMkLst>
        </pc:spChg>
        <pc:spChg chg="mod">
          <ac:chgData name="Rosie" userId="6ea7fa87-3ec5-4c99-9222-4486482bc9dd" providerId="ADAL" clId="{9F160D0D-B9AA-4E7D-868A-8BC547536116}" dt="2022-06-22T01:06:23.988" v="5273" actId="1076"/>
          <ac:spMkLst>
            <pc:docMk/>
            <pc:sldMk cId="0" sldId="263"/>
            <ac:spMk id="164" creationId="{00000000-0000-0000-0000-000000000000}"/>
          </ac:spMkLst>
        </pc:spChg>
      </pc:sldChg>
      <pc:sldChg chg="modSp mod modNotes">
        <pc:chgData name="Rosie" userId="6ea7fa87-3ec5-4c99-9222-4486482bc9dd" providerId="ADAL" clId="{9F160D0D-B9AA-4E7D-868A-8BC547536116}" dt="2022-06-22T17:37:41.099" v="10242"/>
        <pc:sldMkLst>
          <pc:docMk/>
          <pc:sldMk cId="0" sldId="264"/>
        </pc:sldMkLst>
        <pc:spChg chg="mod">
          <ac:chgData name="Rosie" userId="6ea7fa87-3ec5-4c99-9222-4486482bc9dd" providerId="ADAL" clId="{9F160D0D-B9AA-4E7D-868A-8BC547536116}" dt="2022-06-22T00:54:35.497" v="4766" actId="2710"/>
          <ac:spMkLst>
            <pc:docMk/>
            <pc:sldMk cId="0" sldId="264"/>
            <ac:spMk id="170" creationId="{00000000-0000-0000-0000-000000000000}"/>
          </ac:spMkLst>
        </pc:spChg>
        <pc:spChg chg="mod">
          <ac:chgData name="Rosie" userId="6ea7fa87-3ec5-4c99-9222-4486482bc9dd" providerId="ADAL" clId="{9F160D0D-B9AA-4E7D-868A-8BC547536116}" dt="2022-06-22T00:54:45.327" v="4767" actId="113"/>
          <ac:spMkLst>
            <pc:docMk/>
            <pc:sldMk cId="0" sldId="264"/>
            <ac:spMk id="171" creationId="{00000000-0000-0000-0000-000000000000}"/>
          </ac:spMkLst>
        </pc:spChg>
      </pc:sldChg>
      <pc:sldChg chg="modSp mod modNotes">
        <pc:chgData name="Rosie" userId="6ea7fa87-3ec5-4c99-9222-4486482bc9dd" providerId="ADAL" clId="{9F160D0D-B9AA-4E7D-868A-8BC547536116}" dt="2022-06-22T17:37:41.099" v="10242"/>
        <pc:sldMkLst>
          <pc:docMk/>
          <pc:sldMk cId="0" sldId="265"/>
        </pc:sldMkLst>
        <pc:spChg chg="mod">
          <ac:chgData name="Rosie" userId="6ea7fa87-3ec5-4c99-9222-4486482bc9dd" providerId="ADAL" clId="{9F160D0D-B9AA-4E7D-868A-8BC547536116}" dt="2022-06-22T02:35:31.856" v="10177" actId="20577"/>
          <ac:spMkLst>
            <pc:docMk/>
            <pc:sldMk cId="0" sldId="265"/>
            <ac:spMk id="177" creationId="{00000000-0000-0000-0000-000000000000}"/>
          </ac:spMkLst>
        </pc:spChg>
        <pc:spChg chg="mod">
          <ac:chgData name="Rosie" userId="6ea7fa87-3ec5-4c99-9222-4486482bc9dd" providerId="ADAL" clId="{9F160D0D-B9AA-4E7D-868A-8BC547536116}" dt="2022-06-22T00:54:58.668" v="4779" actId="20577"/>
          <ac:spMkLst>
            <pc:docMk/>
            <pc:sldMk cId="0" sldId="265"/>
            <ac:spMk id="178" creationId="{00000000-0000-0000-0000-000000000000}"/>
          </ac:spMkLst>
        </pc:spChg>
      </pc:sldChg>
      <pc:sldChg chg="del">
        <pc:chgData name="Rosie" userId="6ea7fa87-3ec5-4c99-9222-4486482bc9dd" providerId="ADAL" clId="{9F160D0D-B9AA-4E7D-868A-8BC547536116}" dt="2022-06-22T01:03:42.480" v="5245" actId="2696"/>
        <pc:sldMkLst>
          <pc:docMk/>
          <pc:sldMk cId="0" sldId="266"/>
        </pc:sldMkLst>
      </pc:sldChg>
      <pc:sldChg chg="del">
        <pc:chgData name="Rosie" userId="6ea7fa87-3ec5-4c99-9222-4486482bc9dd" providerId="ADAL" clId="{9F160D0D-B9AA-4E7D-868A-8BC547536116}" dt="2022-06-22T01:03:45.600" v="5246" actId="2696"/>
        <pc:sldMkLst>
          <pc:docMk/>
          <pc:sldMk cId="0" sldId="267"/>
        </pc:sldMkLst>
      </pc:sldChg>
      <pc:sldChg chg="del">
        <pc:chgData name="Rosie" userId="6ea7fa87-3ec5-4c99-9222-4486482bc9dd" providerId="ADAL" clId="{9F160D0D-B9AA-4E7D-868A-8BC547536116}" dt="2022-06-22T01:03:49.593" v="5247" actId="2696"/>
        <pc:sldMkLst>
          <pc:docMk/>
          <pc:sldMk cId="0" sldId="268"/>
        </pc:sldMkLst>
      </pc:sldChg>
      <pc:sldChg chg="del">
        <pc:chgData name="Rosie" userId="6ea7fa87-3ec5-4c99-9222-4486482bc9dd" providerId="ADAL" clId="{9F160D0D-B9AA-4E7D-868A-8BC547536116}" dt="2022-06-22T01:03:59.339" v="5248" actId="2696"/>
        <pc:sldMkLst>
          <pc:docMk/>
          <pc:sldMk cId="0" sldId="269"/>
        </pc:sldMkLst>
      </pc:sldChg>
      <pc:sldChg chg="modSp mod modNotes">
        <pc:chgData name="Rosie" userId="6ea7fa87-3ec5-4c99-9222-4486482bc9dd" providerId="ADAL" clId="{9F160D0D-B9AA-4E7D-868A-8BC547536116}" dt="2022-06-24T20:43:31.061" v="12126" actId="962"/>
        <pc:sldMkLst>
          <pc:docMk/>
          <pc:sldMk cId="0" sldId="270"/>
        </pc:sldMkLst>
        <pc:spChg chg="mod">
          <ac:chgData name="Rosie" userId="6ea7fa87-3ec5-4c99-9222-4486482bc9dd" providerId="ADAL" clId="{9F160D0D-B9AA-4E7D-868A-8BC547536116}" dt="2022-06-22T01:09:15.773" v="5313" actId="20577"/>
          <ac:spMkLst>
            <pc:docMk/>
            <pc:sldMk cId="0" sldId="270"/>
            <ac:spMk id="211" creationId="{00000000-0000-0000-0000-000000000000}"/>
          </ac:spMkLst>
        </pc:spChg>
        <pc:picChg chg="mod">
          <ac:chgData name="Rosie" userId="6ea7fa87-3ec5-4c99-9222-4486482bc9dd" providerId="ADAL" clId="{9F160D0D-B9AA-4E7D-868A-8BC547536116}" dt="2022-06-24T20:43:31.061" v="12126" actId="962"/>
          <ac:picMkLst>
            <pc:docMk/>
            <pc:sldMk cId="0" sldId="270"/>
            <ac:picMk id="212" creationId="{00000000-0000-0000-0000-000000000000}"/>
          </ac:picMkLst>
        </pc:picChg>
      </pc:sldChg>
      <pc:sldChg chg="modSp mod modNotes">
        <pc:chgData name="Rosie" userId="6ea7fa87-3ec5-4c99-9222-4486482bc9dd" providerId="ADAL" clId="{9F160D0D-B9AA-4E7D-868A-8BC547536116}" dt="2022-06-22T20:58:41.504" v="11377" actId="6549"/>
        <pc:sldMkLst>
          <pc:docMk/>
          <pc:sldMk cId="0" sldId="271"/>
        </pc:sldMkLst>
        <pc:spChg chg="mod">
          <ac:chgData name="Rosie" userId="6ea7fa87-3ec5-4c99-9222-4486482bc9dd" providerId="ADAL" clId="{9F160D0D-B9AA-4E7D-868A-8BC547536116}" dt="2022-06-22T20:58:41.504" v="11377" actId="6549"/>
          <ac:spMkLst>
            <pc:docMk/>
            <pc:sldMk cId="0" sldId="271"/>
            <ac:spMk id="218" creationId="{00000000-0000-0000-0000-000000000000}"/>
          </ac:spMkLst>
        </pc:spChg>
        <pc:spChg chg="mod">
          <ac:chgData name="Rosie" userId="6ea7fa87-3ec5-4c99-9222-4486482bc9dd" providerId="ADAL" clId="{9F160D0D-B9AA-4E7D-868A-8BC547536116}" dt="2022-06-22T01:21:40.735" v="6591" actId="14100"/>
          <ac:spMkLst>
            <pc:docMk/>
            <pc:sldMk cId="0" sldId="271"/>
            <ac:spMk id="219" creationId="{00000000-0000-0000-0000-000000000000}"/>
          </ac:spMkLst>
        </pc:spChg>
      </pc:sldChg>
      <pc:sldChg chg="modSp mod modNotes">
        <pc:chgData name="Rosie" userId="6ea7fa87-3ec5-4c99-9222-4486482bc9dd" providerId="ADAL" clId="{9F160D0D-B9AA-4E7D-868A-8BC547536116}" dt="2022-06-22T20:50:20.669" v="10721" actId="255"/>
        <pc:sldMkLst>
          <pc:docMk/>
          <pc:sldMk cId="0" sldId="272"/>
        </pc:sldMkLst>
        <pc:spChg chg="mod">
          <ac:chgData name="Rosie" userId="6ea7fa87-3ec5-4c99-9222-4486482bc9dd" providerId="ADAL" clId="{9F160D0D-B9AA-4E7D-868A-8BC547536116}" dt="2022-06-22T20:50:20.669" v="10721" actId="255"/>
          <ac:spMkLst>
            <pc:docMk/>
            <pc:sldMk cId="0" sldId="272"/>
            <ac:spMk id="225" creationId="{00000000-0000-0000-0000-000000000000}"/>
          </ac:spMkLst>
        </pc:spChg>
        <pc:spChg chg="mod">
          <ac:chgData name="Rosie" userId="6ea7fa87-3ec5-4c99-9222-4486482bc9dd" providerId="ADAL" clId="{9F160D0D-B9AA-4E7D-868A-8BC547536116}" dt="2022-06-22T20:47:59.247" v="10704" actId="20577"/>
          <ac:spMkLst>
            <pc:docMk/>
            <pc:sldMk cId="0" sldId="272"/>
            <ac:spMk id="226" creationId="{00000000-0000-0000-0000-000000000000}"/>
          </ac:spMkLst>
        </pc:spChg>
      </pc:sldChg>
      <pc:sldChg chg="modSp mod modNotes">
        <pc:chgData name="Rosie" userId="6ea7fa87-3ec5-4c99-9222-4486482bc9dd" providerId="ADAL" clId="{9F160D0D-B9AA-4E7D-868A-8BC547536116}" dt="2022-06-24T20:43:33.452" v="12127" actId="962"/>
        <pc:sldMkLst>
          <pc:docMk/>
          <pc:sldMk cId="0" sldId="273"/>
        </pc:sldMkLst>
        <pc:spChg chg="mod">
          <ac:chgData name="Rosie" userId="6ea7fa87-3ec5-4c99-9222-4486482bc9dd" providerId="ADAL" clId="{9F160D0D-B9AA-4E7D-868A-8BC547536116}" dt="2022-06-22T02:07:33.085" v="8522" actId="20577"/>
          <ac:spMkLst>
            <pc:docMk/>
            <pc:sldMk cId="0" sldId="273"/>
            <ac:spMk id="231" creationId="{00000000-0000-0000-0000-000000000000}"/>
          </ac:spMkLst>
        </pc:spChg>
        <pc:picChg chg="mod">
          <ac:chgData name="Rosie" userId="6ea7fa87-3ec5-4c99-9222-4486482bc9dd" providerId="ADAL" clId="{9F160D0D-B9AA-4E7D-868A-8BC547536116}" dt="2022-06-24T20:43:33.452" v="12127" actId="962"/>
          <ac:picMkLst>
            <pc:docMk/>
            <pc:sldMk cId="0" sldId="273"/>
            <ac:picMk id="232" creationId="{00000000-0000-0000-0000-000000000000}"/>
          </ac:picMkLst>
        </pc:picChg>
      </pc:sldChg>
      <pc:sldChg chg="modSp mod modNotes">
        <pc:chgData name="Rosie" userId="6ea7fa87-3ec5-4c99-9222-4486482bc9dd" providerId="ADAL" clId="{9F160D0D-B9AA-4E7D-868A-8BC547536116}" dt="2022-06-22T17:37:41.099" v="10242"/>
        <pc:sldMkLst>
          <pc:docMk/>
          <pc:sldMk cId="0" sldId="274"/>
        </pc:sldMkLst>
        <pc:spChg chg="mod">
          <ac:chgData name="Rosie" userId="6ea7fa87-3ec5-4c99-9222-4486482bc9dd" providerId="ADAL" clId="{9F160D0D-B9AA-4E7D-868A-8BC547536116}" dt="2022-06-22T02:21:42.792" v="9058" actId="27636"/>
          <ac:spMkLst>
            <pc:docMk/>
            <pc:sldMk cId="0" sldId="274"/>
            <ac:spMk id="238" creationId="{00000000-0000-0000-0000-000000000000}"/>
          </ac:spMkLst>
        </pc:spChg>
        <pc:spChg chg="mod">
          <ac:chgData name="Rosie" userId="6ea7fa87-3ec5-4c99-9222-4486482bc9dd" providerId="ADAL" clId="{9F160D0D-B9AA-4E7D-868A-8BC547536116}" dt="2022-06-22T02:11:37.735" v="8563" actId="20577"/>
          <ac:spMkLst>
            <pc:docMk/>
            <pc:sldMk cId="0" sldId="274"/>
            <ac:spMk id="239" creationId="{00000000-0000-0000-0000-000000000000}"/>
          </ac:spMkLst>
        </pc:spChg>
      </pc:sldChg>
      <pc:sldChg chg="del">
        <pc:chgData name="Rosie" userId="6ea7fa87-3ec5-4c99-9222-4486482bc9dd" providerId="ADAL" clId="{9F160D0D-B9AA-4E7D-868A-8BC547536116}" dt="2022-06-22T02:13:59.180" v="8862" actId="2696"/>
        <pc:sldMkLst>
          <pc:docMk/>
          <pc:sldMk cId="0" sldId="275"/>
        </pc:sldMkLst>
      </pc:sldChg>
      <pc:sldChg chg="modSp mod modNotes">
        <pc:chgData name="Rosie" userId="6ea7fa87-3ec5-4c99-9222-4486482bc9dd" providerId="ADAL" clId="{9F160D0D-B9AA-4E7D-868A-8BC547536116}" dt="2022-06-24T20:43:37.610" v="12128" actId="962"/>
        <pc:sldMkLst>
          <pc:docMk/>
          <pc:sldMk cId="0" sldId="276"/>
        </pc:sldMkLst>
        <pc:spChg chg="mod">
          <ac:chgData name="Rosie" userId="6ea7fa87-3ec5-4c99-9222-4486482bc9dd" providerId="ADAL" clId="{9F160D0D-B9AA-4E7D-868A-8BC547536116}" dt="2022-06-22T02:22:08.344" v="9099" actId="14100"/>
          <ac:spMkLst>
            <pc:docMk/>
            <pc:sldMk cId="0" sldId="276"/>
            <ac:spMk id="251" creationId="{00000000-0000-0000-0000-000000000000}"/>
          </ac:spMkLst>
        </pc:spChg>
        <pc:picChg chg="mod">
          <ac:chgData name="Rosie" userId="6ea7fa87-3ec5-4c99-9222-4486482bc9dd" providerId="ADAL" clId="{9F160D0D-B9AA-4E7D-868A-8BC547536116}" dt="2022-06-24T20:43:37.610" v="12128" actId="962"/>
          <ac:picMkLst>
            <pc:docMk/>
            <pc:sldMk cId="0" sldId="276"/>
            <ac:picMk id="252" creationId="{00000000-0000-0000-0000-000000000000}"/>
          </ac:picMkLst>
        </pc:picChg>
      </pc:sldChg>
      <pc:sldChg chg="modSp mod modNotes">
        <pc:chgData name="Rosie" userId="6ea7fa87-3ec5-4c99-9222-4486482bc9dd" providerId="ADAL" clId="{9F160D0D-B9AA-4E7D-868A-8BC547536116}" dt="2022-06-22T17:37:41.099" v="10242"/>
        <pc:sldMkLst>
          <pc:docMk/>
          <pc:sldMk cId="0" sldId="277"/>
        </pc:sldMkLst>
        <pc:spChg chg="mod">
          <ac:chgData name="Rosie" userId="6ea7fa87-3ec5-4c99-9222-4486482bc9dd" providerId="ADAL" clId="{9F160D0D-B9AA-4E7D-868A-8BC547536116}" dt="2022-06-22T02:24:25.935" v="9347" actId="6549"/>
          <ac:spMkLst>
            <pc:docMk/>
            <pc:sldMk cId="0" sldId="277"/>
            <ac:spMk id="258" creationId="{00000000-0000-0000-0000-000000000000}"/>
          </ac:spMkLst>
        </pc:spChg>
        <pc:spChg chg="mod">
          <ac:chgData name="Rosie" userId="6ea7fa87-3ec5-4c99-9222-4486482bc9dd" providerId="ADAL" clId="{9F160D0D-B9AA-4E7D-868A-8BC547536116}" dt="2022-06-22T02:22:30.555" v="9121" actId="20577"/>
          <ac:spMkLst>
            <pc:docMk/>
            <pc:sldMk cId="0" sldId="277"/>
            <ac:spMk id="259" creationId="{00000000-0000-0000-0000-000000000000}"/>
          </ac:spMkLst>
        </pc:spChg>
      </pc:sldChg>
      <pc:sldChg chg="modSp mod modNotes">
        <pc:chgData name="Rosie" userId="6ea7fa87-3ec5-4c99-9222-4486482bc9dd" providerId="ADAL" clId="{9F160D0D-B9AA-4E7D-868A-8BC547536116}" dt="2022-06-22T17:37:41.099" v="10242"/>
        <pc:sldMkLst>
          <pc:docMk/>
          <pc:sldMk cId="0" sldId="278"/>
        </pc:sldMkLst>
        <pc:spChg chg="mod">
          <ac:chgData name="Rosie" userId="6ea7fa87-3ec5-4c99-9222-4486482bc9dd" providerId="ADAL" clId="{9F160D0D-B9AA-4E7D-868A-8BC547536116}" dt="2022-06-22T02:29:00.545" v="9933" actId="6549"/>
          <ac:spMkLst>
            <pc:docMk/>
            <pc:sldMk cId="0" sldId="278"/>
            <ac:spMk id="265" creationId="{00000000-0000-0000-0000-000000000000}"/>
          </ac:spMkLst>
        </pc:spChg>
        <pc:spChg chg="mod">
          <ac:chgData name="Rosie" userId="6ea7fa87-3ec5-4c99-9222-4486482bc9dd" providerId="ADAL" clId="{9F160D0D-B9AA-4E7D-868A-8BC547536116}" dt="2022-06-22T02:25:47.645" v="9450" actId="20577"/>
          <ac:spMkLst>
            <pc:docMk/>
            <pc:sldMk cId="0" sldId="278"/>
            <ac:spMk id="266" creationId="{00000000-0000-0000-0000-000000000000}"/>
          </ac:spMkLst>
        </pc:spChg>
      </pc:sldChg>
      <pc:sldChg chg="modSp mod modNotes">
        <pc:chgData name="Rosie" userId="6ea7fa87-3ec5-4c99-9222-4486482bc9dd" providerId="ADAL" clId="{9F160D0D-B9AA-4E7D-868A-8BC547536116}" dt="2022-06-22T17:37:41.099" v="10242"/>
        <pc:sldMkLst>
          <pc:docMk/>
          <pc:sldMk cId="0" sldId="279"/>
        </pc:sldMkLst>
        <pc:spChg chg="mod">
          <ac:chgData name="Rosie" userId="6ea7fa87-3ec5-4c99-9222-4486482bc9dd" providerId="ADAL" clId="{9F160D0D-B9AA-4E7D-868A-8BC547536116}" dt="2022-06-22T02:31:09.962" v="10135" actId="20577"/>
          <ac:spMkLst>
            <pc:docMk/>
            <pc:sldMk cId="0" sldId="279"/>
            <ac:spMk id="272" creationId="{00000000-0000-0000-0000-000000000000}"/>
          </ac:spMkLst>
        </pc:spChg>
      </pc:sldChg>
      <pc:sldChg chg="addSp delSp modSp mod modNotes">
        <pc:chgData name="Rosie" userId="6ea7fa87-3ec5-4c99-9222-4486482bc9dd" providerId="ADAL" clId="{9F160D0D-B9AA-4E7D-868A-8BC547536116}" dt="2022-06-24T20:40:29.544" v="11910" actId="20577"/>
        <pc:sldMkLst>
          <pc:docMk/>
          <pc:sldMk cId="0" sldId="280"/>
        </pc:sldMkLst>
        <pc:spChg chg="add del mod">
          <ac:chgData name="Rosie" userId="6ea7fa87-3ec5-4c99-9222-4486482bc9dd" providerId="ADAL" clId="{9F160D0D-B9AA-4E7D-868A-8BC547536116}" dt="2022-06-24T20:27:57.706" v="11420" actId="21"/>
          <ac:spMkLst>
            <pc:docMk/>
            <pc:sldMk cId="0" sldId="280"/>
            <ac:spMk id="3" creationId="{429CC09A-3275-DFA4-5583-2178E37D74A6}"/>
          </ac:spMkLst>
        </pc:spChg>
        <pc:spChg chg="mod">
          <ac:chgData name="Rosie" userId="6ea7fa87-3ec5-4c99-9222-4486482bc9dd" providerId="ADAL" clId="{9F160D0D-B9AA-4E7D-868A-8BC547536116}" dt="2022-06-24T20:40:29.544" v="11910" actId="20577"/>
          <ac:spMkLst>
            <pc:docMk/>
            <pc:sldMk cId="0" sldId="280"/>
            <ac:spMk id="279" creationId="{00000000-0000-0000-0000-000000000000}"/>
          </ac:spMkLst>
        </pc:spChg>
        <pc:spChg chg="del mod">
          <ac:chgData name="Rosie" userId="6ea7fa87-3ec5-4c99-9222-4486482bc9dd" providerId="ADAL" clId="{9F160D0D-B9AA-4E7D-868A-8BC547536116}" dt="2022-06-24T20:27:44.390" v="11418" actId="478"/>
          <ac:spMkLst>
            <pc:docMk/>
            <pc:sldMk cId="0" sldId="280"/>
            <ac:spMk id="280" creationId="{00000000-0000-0000-0000-000000000000}"/>
          </ac:spMkLst>
        </pc:spChg>
      </pc:sldChg>
      <pc:sldChg chg="modSp add mod ord modNotes">
        <pc:chgData name="Rosie" userId="6ea7fa87-3ec5-4c99-9222-4486482bc9dd" providerId="ADAL" clId="{9F160D0D-B9AA-4E7D-868A-8BC547536116}" dt="2022-06-22T17:37:41.099" v="10242"/>
        <pc:sldMkLst>
          <pc:docMk/>
          <pc:sldMk cId="1512641669" sldId="281"/>
        </pc:sldMkLst>
        <pc:spChg chg="mod">
          <ac:chgData name="Rosie" userId="6ea7fa87-3ec5-4c99-9222-4486482bc9dd" providerId="ADAL" clId="{9F160D0D-B9AA-4E7D-868A-8BC547536116}" dt="2022-06-22T02:33:56.004" v="10166" actId="6549"/>
          <ac:spMkLst>
            <pc:docMk/>
            <pc:sldMk cId="1512641669" sldId="281"/>
            <ac:spMk id="143" creationId="{00000000-0000-0000-0000-000000000000}"/>
          </ac:spMkLst>
        </pc:spChg>
        <pc:spChg chg="mod">
          <ac:chgData name="Rosie" userId="6ea7fa87-3ec5-4c99-9222-4486482bc9dd" providerId="ADAL" clId="{9F160D0D-B9AA-4E7D-868A-8BC547536116}" dt="2022-06-22T00:08:15.984" v="2499" actId="20577"/>
          <ac:spMkLst>
            <pc:docMk/>
            <pc:sldMk cId="1512641669" sldId="281"/>
            <ac:spMk id="144" creationId="{00000000-0000-0000-0000-000000000000}"/>
          </ac:spMkLst>
        </pc:spChg>
      </pc:sldChg>
      <pc:sldChg chg="modSp add mod">
        <pc:chgData name="Rosie" userId="6ea7fa87-3ec5-4c99-9222-4486482bc9dd" providerId="ADAL" clId="{9F160D0D-B9AA-4E7D-868A-8BC547536116}" dt="2022-06-22T20:50:45.394" v="10725" actId="20577"/>
        <pc:sldMkLst>
          <pc:docMk/>
          <pc:sldMk cId="2841131806" sldId="282"/>
        </pc:sldMkLst>
        <pc:spChg chg="mod">
          <ac:chgData name="Rosie" userId="6ea7fa87-3ec5-4c99-9222-4486482bc9dd" providerId="ADAL" clId="{9F160D0D-B9AA-4E7D-868A-8BC547536116}" dt="2022-06-22T20:50:45.394" v="10725" actId="20577"/>
          <ac:spMkLst>
            <pc:docMk/>
            <pc:sldMk cId="2841131806" sldId="282"/>
            <ac:spMk id="225" creationId="{00000000-0000-0000-0000-000000000000}"/>
          </ac:spMkLst>
        </pc:spChg>
        <pc:spChg chg="mod">
          <ac:chgData name="Rosie" userId="6ea7fa87-3ec5-4c99-9222-4486482bc9dd" providerId="ADAL" clId="{9F160D0D-B9AA-4E7D-868A-8BC547536116}" dt="2022-06-22T20:47:50.498" v="10702" actId="20577"/>
          <ac:spMkLst>
            <pc:docMk/>
            <pc:sldMk cId="2841131806" sldId="282"/>
            <ac:spMk id="226" creationId="{00000000-0000-0000-0000-000000000000}"/>
          </ac:spMkLst>
        </pc:spChg>
      </pc:sldChg>
      <pc:sldChg chg="addSp delSp modSp add mod">
        <pc:chgData name="Rosie" userId="6ea7fa87-3ec5-4c99-9222-4486482bc9dd" providerId="ADAL" clId="{9F160D0D-B9AA-4E7D-868A-8BC547536116}" dt="2022-06-24T20:43:54.325" v="12141" actId="27636"/>
        <pc:sldMkLst>
          <pc:docMk/>
          <pc:sldMk cId="4012776946" sldId="283"/>
        </pc:sldMkLst>
        <pc:spChg chg="add del mod">
          <ac:chgData name="Rosie" userId="6ea7fa87-3ec5-4c99-9222-4486482bc9dd" providerId="ADAL" clId="{9F160D0D-B9AA-4E7D-868A-8BC547536116}" dt="2022-06-24T20:31:22.049" v="11522" actId="21"/>
          <ac:spMkLst>
            <pc:docMk/>
            <pc:sldMk cId="4012776946" sldId="283"/>
            <ac:spMk id="3" creationId="{A9F95818-F7C6-81F2-A293-62248A6435D4}"/>
          </ac:spMkLst>
        </pc:spChg>
        <pc:spChg chg="mod">
          <ac:chgData name="Rosie" userId="6ea7fa87-3ec5-4c99-9222-4486482bc9dd" providerId="ADAL" clId="{9F160D0D-B9AA-4E7D-868A-8BC547536116}" dt="2022-06-24T20:43:54.325" v="12141" actId="27636"/>
          <ac:spMkLst>
            <pc:docMk/>
            <pc:sldMk cId="4012776946" sldId="283"/>
            <ac:spMk id="278" creationId="{00000000-0000-0000-0000-000000000000}"/>
          </ac:spMkLst>
        </pc:spChg>
        <pc:spChg chg="del">
          <ac:chgData name="Rosie" userId="6ea7fa87-3ec5-4c99-9222-4486482bc9dd" providerId="ADAL" clId="{9F160D0D-B9AA-4E7D-868A-8BC547536116}" dt="2022-06-24T20:31:03.642" v="11518" actId="478"/>
          <ac:spMkLst>
            <pc:docMk/>
            <pc:sldMk cId="4012776946" sldId="283"/>
            <ac:spMk id="279" creationId="{00000000-0000-0000-0000-000000000000}"/>
          </ac:spMkLst>
        </pc:spChg>
        <pc:spChg chg="mod">
          <ac:chgData name="Rosie" userId="6ea7fa87-3ec5-4c99-9222-4486482bc9dd" providerId="ADAL" clId="{9F160D0D-B9AA-4E7D-868A-8BC547536116}" dt="2022-06-24T20:40:53.418" v="11914" actId="14100"/>
          <ac:spMkLst>
            <pc:docMk/>
            <pc:sldMk cId="4012776946" sldId="283"/>
            <ac:spMk id="28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7739" cy="471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092" y="0"/>
            <a:ext cx="3077739" cy="471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11" name="Google Shape;1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0d1704f391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10d1704f391_0_480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588931" indent="-588931"/>
            <a:endParaRPr/>
          </a:p>
        </p:txBody>
      </p:sp>
      <p:sp>
        <p:nvSpPr>
          <p:cNvPr id="168" name="Google Shape;168;g10d1704f391_0_480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0d1704f391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10d1704f391_0_492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588931" indent="-588931"/>
            <a:endParaRPr/>
          </a:p>
        </p:txBody>
      </p:sp>
      <p:sp>
        <p:nvSpPr>
          <p:cNvPr id="175" name="Google Shape;175;g10d1704f391_0_492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0d1704f391_0_236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09" name="Google Shape;209;g10d1704f391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0d1704f39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10d1704f391_0_468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588931" indent="-588931"/>
            <a:endParaRPr/>
          </a:p>
        </p:txBody>
      </p:sp>
      <p:sp>
        <p:nvSpPr>
          <p:cNvPr id="216" name="Google Shape;216;g10d1704f391_0_468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0d1704f391_0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10d1704f391_0_486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23" name="Google Shape;223;g10d1704f391_0_486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0d1704f391_0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10d1704f391_0_486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23" name="Google Shape;223;g10d1704f391_0_486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0531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0d1704f391_0_451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29" name="Google Shape;229;g10d1704f391_0_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0d1704f391_0_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g10d1704f391_0_456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36" name="Google Shape;236;g10d1704f391_0_456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0d1704f391_0_446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49" name="Google Shape;249;g10d1704f391_0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0d1704f391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10d1704f391_0_119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56" name="Google Shape;256;g10d1704f391_0_119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0ae8790b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10ae8790bef_0_0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19" name="Google Shape;119;g10ae8790bef_0_0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0d1704f391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g10d1704f391_0_113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63" name="Google Shape;263;g10d1704f391_0_113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69" name="Google Shape;2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0d1704f391_0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10d1704f391_0_527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76" name="Google Shape;276;g10d1704f391_0_527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0d1704f391_0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10d1704f391_0_527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76" name="Google Shape;276;g10d1704f391_0_527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096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d1704f39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10d1704f391_0_6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7" name="Google Shape;127;g10d1704f391_0_6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0d1704f391_0_131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4" name="Google Shape;134;g10d1704f391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d1704f3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0d1704f391_0_0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1" name="Google Shape;141;g10d1704f391_0_0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0d1704f391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10d1704f391_0_125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588931" indent="-588931"/>
            <a:endParaRPr/>
          </a:p>
        </p:txBody>
      </p:sp>
      <p:sp>
        <p:nvSpPr>
          <p:cNvPr id="148" name="Google Shape;148;g10d1704f391_0_125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d1704f3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0d1704f391_0_0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1" name="Google Shape;141;g10d1704f391_0_0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4099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0d1704f391_0_341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54" name="Google Shape;154;g10d1704f391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0d1704f391_0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10d1704f391_0_474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61" name="Google Shape;161;g10d1704f391_0_474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256421" y="3002656"/>
            <a:ext cx="5548230" cy="418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256421" y="880901"/>
            <a:ext cx="5548231" cy="20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3A0"/>
              </a:buClr>
              <a:buSzPts val="5200"/>
              <a:buFont typeface="Helvetica Neue"/>
              <a:buNone/>
              <a:defRPr sz="5200">
                <a:solidFill>
                  <a:srgbClr val="0053A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2470" y="944300"/>
            <a:ext cx="4187480" cy="24548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2"/>
          <p:cNvCxnSpPr/>
          <p:nvPr/>
        </p:nvCxnSpPr>
        <p:spPr>
          <a:xfrm>
            <a:off x="5756409" y="918221"/>
            <a:ext cx="0" cy="238942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" name="Google Shape;2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509210"/>
            <a:ext cx="12192000" cy="3348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Mountains Only">
  <p:cSld name="Title Slide - Mountains 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7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509210"/>
            <a:ext cx="12192000" cy="3348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 Slide">
  <p:cSld name="Final Slid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46143" y="2056380"/>
            <a:ext cx="3279913" cy="3279913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19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56043" y="1789043"/>
            <a:ext cx="3279913" cy="3279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Positioning">
  <p:cSld name="Title Slide - Positioning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2470" y="944300"/>
            <a:ext cx="4187480" cy="24548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" name="Google Shape;81;p13"/>
          <p:cNvCxnSpPr/>
          <p:nvPr/>
        </p:nvCxnSpPr>
        <p:spPr>
          <a:xfrm>
            <a:off x="5756409" y="918221"/>
            <a:ext cx="0" cy="238942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2" name="Google Shape;8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2106" y="917745"/>
            <a:ext cx="4836915" cy="2389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509210"/>
            <a:ext cx="12192000" cy="3348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0" y="3"/>
            <a:ext cx="12192000" cy="1550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193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>
            <a:off x="433136" y="1550506"/>
            <a:ext cx="5586664" cy="4184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2"/>
          </p:nvPr>
        </p:nvSpPr>
        <p:spPr>
          <a:xfrm>
            <a:off x="6172199" y="1550505"/>
            <a:ext cx="5638801" cy="418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dt" idx="10"/>
          </p:nvPr>
        </p:nvSpPr>
        <p:spPr>
          <a:xfrm>
            <a:off x="1394996" y="6343565"/>
            <a:ext cx="17602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ftr" idx="11"/>
          </p:nvPr>
        </p:nvSpPr>
        <p:spPr>
          <a:xfrm>
            <a:off x="4038600" y="634356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11229021" y="6314654"/>
            <a:ext cx="5756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586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193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433136" y="1586753"/>
            <a:ext cx="5564439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>
                <a:solidFill>
                  <a:srgbClr val="A7193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2"/>
          </p:nvPr>
        </p:nvSpPr>
        <p:spPr>
          <a:xfrm>
            <a:off x="433136" y="2410666"/>
            <a:ext cx="5564439" cy="33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3"/>
          </p:nvPr>
        </p:nvSpPr>
        <p:spPr>
          <a:xfrm>
            <a:off x="6172200" y="1586753"/>
            <a:ext cx="56388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>
                <a:solidFill>
                  <a:srgbClr val="A7193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4"/>
          </p:nvPr>
        </p:nvSpPr>
        <p:spPr>
          <a:xfrm>
            <a:off x="6172199" y="2410666"/>
            <a:ext cx="5638801" cy="33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dt" idx="10"/>
          </p:nvPr>
        </p:nvSpPr>
        <p:spPr>
          <a:xfrm>
            <a:off x="1394996" y="6343565"/>
            <a:ext cx="17602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ftr" idx="11"/>
          </p:nvPr>
        </p:nvSpPr>
        <p:spPr>
          <a:xfrm>
            <a:off x="4038600" y="634356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12"/>
          </p:nvPr>
        </p:nvSpPr>
        <p:spPr>
          <a:xfrm>
            <a:off x="11229021" y="6314654"/>
            <a:ext cx="5756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title"/>
          </p:nvPr>
        </p:nvSpPr>
        <p:spPr>
          <a:xfrm>
            <a:off x="0" y="3"/>
            <a:ext cx="12192000" cy="1559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193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dt" idx="10"/>
          </p:nvPr>
        </p:nvSpPr>
        <p:spPr>
          <a:xfrm>
            <a:off x="1394996" y="6343565"/>
            <a:ext cx="17602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ftr" idx="11"/>
          </p:nvPr>
        </p:nvSpPr>
        <p:spPr>
          <a:xfrm>
            <a:off x="4038600" y="634356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ldNum" idx="12"/>
          </p:nvPr>
        </p:nvSpPr>
        <p:spPr>
          <a:xfrm>
            <a:off x="11229021" y="6314654"/>
            <a:ext cx="5756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dt" idx="10"/>
          </p:nvPr>
        </p:nvSpPr>
        <p:spPr>
          <a:xfrm>
            <a:off x="1394996" y="6343565"/>
            <a:ext cx="17602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ftr" idx="11"/>
          </p:nvPr>
        </p:nvSpPr>
        <p:spPr>
          <a:xfrm>
            <a:off x="4038600" y="634356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ldNum" idx="12"/>
          </p:nvPr>
        </p:nvSpPr>
        <p:spPr>
          <a:xfrm>
            <a:off x="11229021" y="6314654"/>
            <a:ext cx="5756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Slide">
  <p:cSld name="Agenda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46143" y="2056380"/>
            <a:ext cx="3279913" cy="327991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19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0" y="3"/>
            <a:ext cx="12192000" cy="1550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Helvetica Neue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6172199" y="2056380"/>
            <a:ext cx="5638802" cy="4120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  <a:defRPr sz="4000">
                <a:solidFill>
                  <a:schemeClr val="lt1"/>
                </a:solidFill>
              </a:defRPr>
            </a:lvl1pPr>
            <a:lvl2pPr marL="914400" lvl="1" indent="-457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</a:defRPr>
            </a:lvl2pPr>
            <a:lvl3pPr marL="1371600" lvl="2" indent="-431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46143" y="2056380"/>
            <a:ext cx="3279913" cy="3279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#1">
  <p:cSld name="Transition Slide #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 amt="85000"/>
          </a:blip>
          <a:srcRect/>
          <a:stretch/>
        </p:blipFill>
        <p:spPr>
          <a:xfrm>
            <a:off x="0" y="-1"/>
            <a:ext cx="12192000" cy="686434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3785936" y="1113323"/>
            <a:ext cx="8406063" cy="1613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Helvetica Neue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8509" y="1113322"/>
            <a:ext cx="1613836" cy="16138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" name="Google Shape;33;p4"/>
          <p:cNvCxnSpPr/>
          <p:nvPr/>
        </p:nvCxnSpPr>
        <p:spPr>
          <a:xfrm>
            <a:off x="3390218" y="1113322"/>
            <a:ext cx="6446" cy="161383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33136" y="1550505"/>
            <a:ext cx="11377865" cy="4332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1394996" y="6343565"/>
            <a:ext cx="17602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4038600" y="634356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11229021" y="6314654"/>
            <a:ext cx="5756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0" y="3"/>
            <a:ext cx="12191999" cy="1550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1930"/>
              </a:buClr>
              <a:buSzPts val="5400"/>
              <a:buFont typeface="Helvetica Neue"/>
              <a:buNone/>
              <a:defRPr>
                <a:solidFill>
                  <a:srgbClr val="A7193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Alt" type="obj">
  <p:cSld name="OBJEC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12192000" cy="1550505"/>
          </a:xfrm>
          <a:prstGeom prst="rect">
            <a:avLst/>
          </a:prstGeom>
          <a:solidFill>
            <a:srgbClr val="A719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0" y="3"/>
            <a:ext cx="12192000" cy="1550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Helvetica Neue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433136" y="1973179"/>
            <a:ext cx="11377865" cy="391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1394996" y="6343565"/>
            <a:ext cx="17602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4038600" y="635960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11229021" y="6314654"/>
            <a:ext cx="5756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#3">
  <p:cSld name="Transition Slide #3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" name="Google Shape;49;p7"/>
          <p:cNvPicPr preferRelativeResize="0"/>
          <p:nvPr/>
        </p:nvPicPr>
        <p:blipFill rotWithShape="1">
          <a:blip r:embed="rId2">
            <a:alphaModFix amt="85000"/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3785936" y="1113323"/>
            <a:ext cx="8406063" cy="1613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Helvetica Neue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1" name="Google Shape;5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8509" y="1113322"/>
            <a:ext cx="1613836" cy="16138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" name="Google Shape;52;p7"/>
          <p:cNvCxnSpPr/>
          <p:nvPr/>
        </p:nvCxnSpPr>
        <p:spPr>
          <a:xfrm>
            <a:off x="3390218" y="1113322"/>
            <a:ext cx="6446" cy="161383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#2">
  <p:cSld name="Transition Slide #2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8"/>
          <p:cNvPicPr preferRelativeResize="0"/>
          <p:nvPr/>
        </p:nvPicPr>
        <p:blipFill rotWithShape="1">
          <a:blip r:embed="rId2">
            <a:alphaModFix amt="85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3785936" y="1113323"/>
            <a:ext cx="8406063" cy="1613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Helvetica Neue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8509" y="1113322"/>
            <a:ext cx="1613836" cy="16138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" name="Google Shape;58;p8"/>
          <p:cNvCxnSpPr/>
          <p:nvPr/>
        </p:nvCxnSpPr>
        <p:spPr>
          <a:xfrm>
            <a:off x="3390218" y="1113322"/>
            <a:ext cx="6446" cy="161383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#4">
  <p:cSld name="Transition Slide #4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9"/>
          <p:cNvPicPr preferRelativeResize="0"/>
          <p:nvPr/>
        </p:nvPicPr>
        <p:blipFill rotWithShape="1">
          <a:blip r:embed="rId2">
            <a:alphaModFix amt="85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3785936" y="1113323"/>
            <a:ext cx="8406063" cy="1613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Helvetica Neue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3" name="Google Shape;6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8509" y="1113322"/>
            <a:ext cx="1613836" cy="16138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9"/>
          <p:cNvCxnSpPr/>
          <p:nvPr/>
        </p:nvCxnSpPr>
        <p:spPr>
          <a:xfrm>
            <a:off x="3390218" y="1113322"/>
            <a:ext cx="6446" cy="161383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#5">
  <p:cSld name="Transition Slide #5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6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3785936" y="1113321"/>
            <a:ext cx="8406063" cy="161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Helvetica Neue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9" name="Google Shape;6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8509" y="1113322"/>
            <a:ext cx="1613836" cy="16138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" name="Google Shape;70;p10"/>
          <p:cNvCxnSpPr/>
          <p:nvPr/>
        </p:nvCxnSpPr>
        <p:spPr>
          <a:xfrm>
            <a:off x="3390218" y="1113322"/>
            <a:ext cx="6446" cy="161383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" y="5807226"/>
            <a:ext cx="12192000" cy="10507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0" y="3"/>
            <a:ext cx="12192000" cy="1550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1930"/>
              </a:buClr>
              <a:buSzPts val="5400"/>
              <a:buFont typeface="Helvetica Neue"/>
              <a:buNone/>
              <a:defRPr sz="5400" b="1" i="0" u="none" strike="noStrike" cap="none">
                <a:solidFill>
                  <a:srgbClr val="A7193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433136" y="1550505"/>
            <a:ext cx="11377865" cy="4332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71930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7193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7193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7193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7193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11229021" y="6314654"/>
            <a:ext cx="5756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84233" y="5929991"/>
            <a:ext cx="578746" cy="57874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clearimpact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subTitle" idx="1"/>
          </p:nvPr>
        </p:nvSpPr>
        <p:spPr>
          <a:xfrm>
            <a:off x="6256421" y="3002656"/>
            <a:ext cx="5548230" cy="418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June/July 2022</a:t>
            </a:r>
            <a:endParaRPr dirty="0"/>
          </a:p>
        </p:txBody>
      </p:sp>
      <p:sp>
        <p:nvSpPr>
          <p:cNvPr id="114" name="Google Shape;114;p18"/>
          <p:cNvSpPr txBox="1">
            <a:spLocks noGrp="1"/>
          </p:cNvSpPr>
          <p:nvPr>
            <p:ph type="ctrTitle"/>
          </p:nvPr>
        </p:nvSpPr>
        <p:spPr>
          <a:xfrm>
            <a:off x="6096000" y="828675"/>
            <a:ext cx="5708700" cy="20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3A0"/>
              </a:buClr>
              <a:buSzPct val="86988"/>
              <a:buFont typeface="Helvetica Neue"/>
              <a:buNone/>
            </a:pPr>
            <a:r>
              <a:rPr lang="en-US" sz="5977" dirty="0"/>
              <a:t>Compyle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3A0"/>
              </a:buClr>
              <a:buSzPct val="123809"/>
              <a:buFont typeface="Helvetica Neue"/>
              <a:buNone/>
            </a:pPr>
            <a:r>
              <a:rPr lang="en-US" sz="4200" dirty="0"/>
              <a:t>Summer 2022 </a:t>
            </a:r>
            <a:br>
              <a:rPr lang="en-US" sz="4200" dirty="0"/>
            </a:br>
            <a:r>
              <a:rPr lang="en-US" sz="4200" dirty="0"/>
              <a:t>Upgrade Webinar</a:t>
            </a:r>
            <a:endParaRPr sz="4200" dirty="0"/>
          </a:p>
        </p:txBody>
      </p:sp>
      <p:pic>
        <p:nvPicPr>
          <p:cNvPr id="115" name="Google Shape;115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47126" y="3495113"/>
            <a:ext cx="1018282" cy="820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>
            <a:spLocks noGrp="1"/>
          </p:cNvSpPr>
          <p:nvPr>
            <p:ph type="body" idx="1"/>
          </p:nvPr>
        </p:nvSpPr>
        <p:spPr>
          <a:xfrm>
            <a:off x="0" y="1030148"/>
            <a:ext cx="12191999" cy="5648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950" tIns="45700" rIns="91425" bIns="45700" anchor="t" anchorCtr="0">
            <a:noAutofit/>
          </a:bodyPr>
          <a:lstStyle/>
          <a:p>
            <a:pPr marL="173736" lvl="0" indent="-36576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arenR"/>
            </a:pPr>
            <a:r>
              <a:rPr lang="en-US" sz="2800" dirty="0"/>
              <a:t>Notes tab: Badge color now matches other tabs</a:t>
            </a:r>
          </a:p>
          <a:p>
            <a:pPr marL="173736" lvl="0" indent="-36576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arenR"/>
            </a:pPr>
            <a:r>
              <a:rPr lang="en-US" sz="2800" dirty="0"/>
              <a:t>Notes tab: New and existing notes open in full screen mode</a:t>
            </a:r>
          </a:p>
          <a:p>
            <a:pPr marL="173736" lvl="0" indent="-36576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arenR"/>
            </a:pPr>
            <a:r>
              <a:rPr lang="en-US" sz="2800" dirty="0"/>
              <a:t>Documents tab: Icon changed to paperclip from double page copy icon.</a:t>
            </a:r>
            <a:endParaRPr sz="2000" dirty="0"/>
          </a:p>
          <a:p>
            <a:pPr marL="173736" lvl="0" indent="-36576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arenR"/>
            </a:pPr>
            <a:r>
              <a:rPr lang="en-US" sz="2800" dirty="0"/>
              <a:t>History tab: The word “History” appears on the label next to the clock icon.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US" sz="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sz="800" dirty="0"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dirty="0">
                <a:solidFill>
                  <a:srgbClr val="A5A5A5"/>
                </a:solidFill>
              </a:rPr>
              <a:t>Benefit: Tab icons and purposes are clearer, </a:t>
            </a: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dirty="0">
                <a:solidFill>
                  <a:srgbClr val="A5A5A5"/>
                </a:solidFill>
              </a:rPr>
              <a:t>Notes can more easily be printed for offline use</a:t>
            </a:r>
            <a:endParaRPr sz="2800" i="1" dirty="0">
              <a:solidFill>
                <a:srgbClr val="A5A5A5"/>
              </a:solidFill>
            </a:endParaRPr>
          </a:p>
        </p:txBody>
      </p:sp>
      <p:sp>
        <p:nvSpPr>
          <p:cNvPr id="171" name="Google Shape;171;p26"/>
          <p:cNvSpPr txBox="1">
            <a:spLocks noGrp="1"/>
          </p:cNvSpPr>
          <p:nvPr>
            <p:ph type="title"/>
          </p:nvPr>
        </p:nvSpPr>
        <p:spPr>
          <a:xfrm>
            <a:off x="1086678" y="0"/>
            <a:ext cx="10071652" cy="12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1930"/>
              </a:buClr>
              <a:buSzPts val="5400"/>
              <a:buFont typeface="Helvetica Neue"/>
              <a:buNone/>
            </a:pPr>
            <a:r>
              <a:rPr lang="en-US" dirty="0"/>
              <a:t>Notes, Documents, History tabs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>
            <a:spLocks noGrp="1"/>
          </p:cNvSpPr>
          <p:nvPr>
            <p:ph type="body" idx="1"/>
          </p:nvPr>
        </p:nvSpPr>
        <p:spPr>
          <a:xfrm>
            <a:off x="285750" y="1114425"/>
            <a:ext cx="11787300" cy="49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950" tIns="45700" rIns="91425" bIns="45700" anchor="t" anchorCtr="0">
            <a:normAutofit fontScale="92500" lnSpcReduction="10000"/>
          </a:bodyPr>
          <a:lstStyle/>
          <a:p>
            <a:pPr marL="173736" lvl="0" indent="-36576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arenR"/>
            </a:pPr>
            <a:r>
              <a:rPr lang="en-US" dirty="0"/>
              <a:t> Reach Your Peak icon (mountains) replaces the diamond icon</a:t>
            </a:r>
          </a:p>
          <a:p>
            <a:pPr marL="173736" lvl="0" indent="-36576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arenR"/>
            </a:pPr>
            <a:r>
              <a:rPr lang="en-US" dirty="0"/>
              <a:t> Wording changes to include Data Collections and the newer Data Tools/ Surveys language</a:t>
            </a:r>
          </a:p>
          <a:p>
            <a:pPr marL="173736" lvl="0" indent="-36576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arenR"/>
            </a:pPr>
            <a:r>
              <a:rPr lang="en-US" dirty="0"/>
              <a:t> Improved ease of access when opening records that an outcome draws on</a:t>
            </a:r>
          </a:p>
          <a:p>
            <a:pPr marL="173736" lvl="0" indent="-36576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arenR"/>
            </a:pPr>
            <a:endParaRPr sz="2410" dirty="0"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A5A5A5"/>
                </a:solidFill>
              </a:rPr>
              <a:t>Benefit: Increased user-friendliness of outcomes tracking for individuals and organizations</a:t>
            </a:r>
            <a:endParaRPr i="1" dirty="0">
              <a:solidFill>
                <a:srgbClr val="A5A5A5"/>
              </a:solidFill>
            </a:endParaRPr>
          </a:p>
        </p:txBody>
      </p:sp>
      <p:sp>
        <p:nvSpPr>
          <p:cNvPr id="178" name="Google Shape;178;p27"/>
          <p:cNvSpPr txBox="1">
            <a:spLocks noGrp="1"/>
          </p:cNvSpPr>
          <p:nvPr>
            <p:ph type="title"/>
          </p:nvPr>
        </p:nvSpPr>
        <p:spPr>
          <a:xfrm>
            <a:off x="1300150" y="0"/>
            <a:ext cx="9129600" cy="1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1930"/>
              </a:buClr>
              <a:buSzPts val="5400"/>
              <a:buFont typeface="Helvetica Neue"/>
              <a:buNone/>
            </a:pPr>
            <a:r>
              <a:rPr lang="en-US" dirty="0"/>
              <a:t>Outcomes tab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>
            <a:spLocks noGrp="1"/>
          </p:cNvSpPr>
          <p:nvPr>
            <p:ph type="title"/>
          </p:nvPr>
        </p:nvSpPr>
        <p:spPr>
          <a:xfrm>
            <a:off x="3514800" y="1056175"/>
            <a:ext cx="86772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Helvetica Neue"/>
              <a:buNone/>
            </a:pPr>
            <a:r>
              <a:rPr lang="en-US" sz="7200" dirty="0">
                <a:solidFill>
                  <a:srgbClr val="0053A0"/>
                </a:solidFill>
              </a:rPr>
              <a:t>Field Management</a:t>
            </a:r>
            <a:endParaRPr sz="7200" dirty="0">
              <a:solidFill>
                <a:srgbClr val="0053A0"/>
              </a:solidFill>
            </a:endParaRPr>
          </a:p>
        </p:txBody>
      </p:sp>
      <p:pic>
        <p:nvPicPr>
          <p:cNvPr id="212" name="Google Shape;212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0336154">
            <a:off x="10193905" y="3224398"/>
            <a:ext cx="1009138" cy="1210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>
            <a:spLocks noGrp="1"/>
          </p:cNvSpPr>
          <p:nvPr>
            <p:ph type="body" idx="1"/>
          </p:nvPr>
        </p:nvSpPr>
        <p:spPr>
          <a:xfrm>
            <a:off x="159026" y="1298713"/>
            <a:ext cx="11860696" cy="5393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950" tIns="45700" rIns="91425" bIns="45700" anchor="t" anchorCtr="0">
            <a:normAutofit fontScale="92500" lnSpcReduction="10000"/>
          </a:bodyPr>
          <a:lstStyle/>
          <a:p>
            <a:pPr marL="171450" lvl="0" indent="-38290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r>
              <a:rPr lang="en-US" dirty="0"/>
              <a:t>Standard fields, such as Gender and Race, come with built-in options.</a:t>
            </a:r>
          </a:p>
          <a:p>
            <a:pPr marL="171450" lvl="0" indent="-38290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r>
              <a:rPr lang="en-US" dirty="0"/>
              <a:t>Those built-in options can now be deactivated</a:t>
            </a:r>
          </a:p>
          <a:p>
            <a:pPr marL="171450" lvl="0" indent="-38290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r>
              <a:rPr lang="en-US" dirty="0"/>
              <a:t>When an option is turned off, saved participant records with that old entry can be updated in bulk to use one of the current field options</a:t>
            </a:r>
          </a:p>
          <a:p>
            <a:pPr marL="171450" lvl="0" indent="-38290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endParaRPr lang="en-US" sz="1300" dirty="0"/>
          </a:p>
          <a:p>
            <a:pPr marL="171450" lvl="0" indent="-3829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endParaRPr lang="en-US" sz="10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A5A5A5"/>
                </a:solidFill>
              </a:rPr>
              <a:t>Benefit: Participant demographics can be more inclusive,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A5A5A5"/>
                </a:solidFill>
              </a:rPr>
              <a:t>Bulk updates allow your language to evolve while maintaining continuity of data</a:t>
            </a:r>
            <a:endParaRPr i="1" dirty="0">
              <a:solidFill>
                <a:srgbClr val="A5A5A5"/>
              </a:solidFill>
            </a:endParaRPr>
          </a:p>
        </p:txBody>
      </p:sp>
      <p:sp>
        <p:nvSpPr>
          <p:cNvPr id="219" name="Google Shape;219;p33"/>
          <p:cNvSpPr txBox="1">
            <a:spLocks noGrp="1"/>
          </p:cNvSpPr>
          <p:nvPr>
            <p:ph type="title"/>
          </p:nvPr>
        </p:nvSpPr>
        <p:spPr>
          <a:xfrm>
            <a:off x="1300150" y="0"/>
            <a:ext cx="9129600" cy="1298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1930"/>
              </a:buClr>
              <a:buSzPts val="5400"/>
              <a:buFont typeface="Helvetica Neue"/>
              <a:buNone/>
            </a:pPr>
            <a:r>
              <a:rPr lang="en-US" dirty="0"/>
              <a:t>Standard Participant Fields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>
            <a:spLocks noGrp="1"/>
          </p:cNvSpPr>
          <p:nvPr>
            <p:ph type="body" idx="1"/>
          </p:nvPr>
        </p:nvSpPr>
        <p:spPr>
          <a:xfrm>
            <a:off x="-13253" y="834886"/>
            <a:ext cx="12258261" cy="602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950" tIns="45700" rIns="91425" bIns="45700" anchor="ctr" anchorCtr="0">
            <a:noAutofit/>
          </a:bodyPr>
          <a:lstStyle/>
          <a:p>
            <a:pPr marL="171450" lvl="0" indent="-3314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r>
              <a:rPr lang="en-US" sz="2400" b="1" dirty="0"/>
              <a:t>Archive Fields</a:t>
            </a:r>
            <a:r>
              <a:rPr lang="en-US" sz="2400" dirty="0"/>
              <a:t>: Deactivate a field, removing it from: forms, searches, exports, import templates, and compylations (can be restored/reactivated)</a:t>
            </a:r>
          </a:p>
          <a:p>
            <a:pPr marL="171450" lvl="0" indent="-3314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endParaRPr sz="2400" dirty="0"/>
          </a:p>
          <a:p>
            <a:pPr marL="171450" lvl="0" indent="-3314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r>
              <a:rPr lang="en-US" sz="2400" b="1" dirty="0"/>
              <a:t>Hide Fields</a:t>
            </a:r>
            <a:r>
              <a:rPr lang="en-US" sz="2400" dirty="0"/>
              <a:t>: Turn off a field for now, such as a seasonal data point. Fields are still present: when editing forms, in </a:t>
            </a:r>
            <a:r>
              <a:rPr lang="en-US" sz="2400" dirty="0" err="1"/>
              <a:t>seaches</a:t>
            </a:r>
            <a:r>
              <a:rPr lang="en-US" sz="2400" dirty="0"/>
              <a:t>, exports, imports, and compylations</a:t>
            </a:r>
          </a:p>
          <a:p>
            <a:pPr marL="171450" lvl="0" indent="-3314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endParaRPr lang="en-US" sz="2400" dirty="0"/>
          </a:p>
          <a:p>
            <a:pPr marL="171450" lvl="0" indent="-3314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r>
              <a:rPr lang="en-US" sz="2400" b="1" dirty="0"/>
              <a:t>Show Fields</a:t>
            </a:r>
            <a:r>
              <a:rPr lang="en-US" sz="2400" dirty="0"/>
              <a:t>: Make a field visible that was hidden</a:t>
            </a:r>
            <a:endParaRPr sz="2400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en-US" sz="2400" i="1" dirty="0"/>
              <a:t>New Settings apply to Participant Fields &amp; Organization fields, Data Tool/Survey fields/questions &amp; Note Type fields/questions, and Group fields</a:t>
            </a:r>
          </a:p>
          <a:p>
            <a:pPr marL="800100" lvl="1" indent="-3886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2500"/>
              <a:buAutoNum type="alphaLcParenR"/>
            </a:pPr>
            <a:endParaRPr lang="en-US" sz="14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00" i="1" dirty="0">
              <a:solidFill>
                <a:srgbClr val="A5A5A5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i="1" dirty="0">
              <a:solidFill>
                <a:srgbClr val="A5A5A5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rgbClr val="A5A5A5"/>
                </a:solidFill>
              </a:rPr>
              <a:t>Benefit: Flexibility for more selectively collecting data points,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rgbClr val="A5A5A5"/>
                </a:solidFill>
              </a:rPr>
              <a:t>Building foundation for conditional logic</a:t>
            </a:r>
          </a:p>
        </p:txBody>
      </p:sp>
      <p:sp>
        <p:nvSpPr>
          <p:cNvPr id="226" name="Google Shape;226;p34"/>
          <p:cNvSpPr txBox="1">
            <a:spLocks noGrp="1"/>
          </p:cNvSpPr>
          <p:nvPr>
            <p:ph type="title"/>
          </p:nvPr>
        </p:nvSpPr>
        <p:spPr>
          <a:xfrm>
            <a:off x="1300150" y="0"/>
            <a:ext cx="9129600" cy="1073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1930"/>
              </a:buClr>
              <a:buSzPts val="5400"/>
              <a:buFont typeface="Helvetica Neue"/>
              <a:buNone/>
            </a:pPr>
            <a:r>
              <a:rPr lang="en-US" dirty="0"/>
              <a:t>Custom Field Settings I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>
            <a:spLocks noGrp="1"/>
          </p:cNvSpPr>
          <p:nvPr>
            <p:ph type="body" idx="1"/>
          </p:nvPr>
        </p:nvSpPr>
        <p:spPr>
          <a:xfrm>
            <a:off x="-13253" y="887897"/>
            <a:ext cx="12258261" cy="5738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950" tIns="45700" rIns="91425" bIns="45700" anchor="t" anchorCtr="0">
            <a:noAutofit/>
          </a:bodyPr>
          <a:lstStyle/>
          <a:p>
            <a:pPr marL="171450" lvl="0" indent="-3314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endParaRPr lang="en-US" sz="2400" b="1" dirty="0"/>
          </a:p>
          <a:p>
            <a:pPr marL="265176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arenR"/>
            </a:pPr>
            <a:r>
              <a:rPr lang="en-US" sz="2400" dirty="0"/>
              <a:t>Option Fields (checkbox, dropdown, multi-select, radio button) </a:t>
            </a:r>
          </a:p>
          <a:p>
            <a:pPr marL="868681" lvl="1" indent="-457200">
              <a:lnSpc>
                <a:spcPct val="100000"/>
              </a:lnSpc>
              <a:spcBef>
                <a:spcPts val="0"/>
              </a:spcBef>
              <a:buSzPct val="112500"/>
              <a:buFont typeface="+mj-lt"/>
              <a:buAutoNum type="alphaLcPeriod"/>
            </a:pPr>
            <a:r>
              <a:rPr lang="en-US" sz="2400" b="1" dirty="0"/>
              <a:t>Update in bulk </a:t>
            </a:r>
            <a:r>
              <a:rPr lang="en-US" sz="2400" dirty="0"/>
              <a:t>existing saved entries to match new wording for an option.</a:t>
            </a:r>
          </a:p>
          <a:p>
            <a:pPr marL="868681" lvl="1" indent="-457200">
              <a:lnSpc>
                <a:spcPct val="100000"/>
              </a:lnSpc>
              <a:spcBef>
                <a:spcPts val="0"/>
              </a:spcBef>
              <a:buSzPct val="112500"/>
              <a:buFont typeface="+mj-lt"/>
              <a:buAutoNum type="alphaLcPeriod"/>
            </a:pPr>
            <a:r>
              <a:rPr lang="en-US" sz="2400" dirty="0"/>
              <a:t>“</a:t>
            </a:r>
            <a:r>
              <a:rPr lang="en-US" sz="2400" b="1" dirty="0"/>
              <a:t>Disable</a:t>
            </a:r>
            <a:r>
              <a:rPr lang="en-US" sz="2400" dirty="0"/>
              <a:t>”, or hide, an unwanted option while keeping the entered values</a:t>
            </a:r>
          </a:p>
          <a:p>
            <a:pPr marL="868681" lvl="1" indent="-457200">
              <a:lnSpc>
                <a:spcPct val="100000"/>
              </a:lnSpc>
              <a:spcBef>
                <a:spcPts val="0"/>
              </a:spcBef>
              <a:buSzPct val="112500"/>
              <a:buFont typeface="+mj-lt"/>
              <a:buAutoNum type="alphaLcPeriod"/>
            </a:pPr>
            <a:endParaRPr lang="en-US" sz="2400" dirty="0"/>
          </a:p>
          <a:p>
            <a:pPr marL="800100" lvl="1" indent="-388619">
              <a:lnSpc>
                <a:spcPct val="100000"/>
              </a:lnSpc>
              <a:spcBef>
                <a:spcPts val="0"/>
              </a:spcBef>
              <a:buSzPct val="112500"/>
              <a:buFont typeface="+mj-lt"/>
              <a:buAutoNum type="alphaLcPeriod"/>
            </a:pPr>
            <a:endParaRPr lang="en-US" sz="800" dirty="0"/>
          </a:p>
          <a:p>
            <a:pPr marL="468631" indent="-514350">
              <a:lnSpc>
                <a:spcPct val="100000"/>
              </a:lnSpc>
              <a:spcBef>
                <a:spcPts val="0"/>
              </a:spcBef>
              <a:buSzPct val="112500"/>
              <a:buFont typeface="+mj-lt"/>
              <a:buAutoNum type="arabicParenR"/>
            </a:pPr>
            <a:r>
              <a:rPr lang="en-US" sz="2800" dirty="0"/>
              <a:t>Reorder calculation fields without disrupting calculations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SzPct val="100000"/>
              <a:buNone/>
            </a:pPr>
            <a:r>
              <a:rPr lang="en-US" sz="2000" i="1" dirty="0"/>
              <a:t>New Settings apply to Participant Fields &amp; Organization fields, Data Tool/Survey fields/questions &amp; Note Type fields/questions, and Group fields</a:t>
            </a:r>
          </a:p>
          <a:p>
            <a:pPr marL="800100" lvl="1" indent="-3886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2500"/>
              <a:buAutoNum type="alphaLcParenR"/>
            </a:pPr>
            <a:endParaRPr lang="en-US" sz="14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00" i="1" dirty="0">
              <a:solidFill>
                <a:srgbClr val="A5A5A5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i="1" dirty="0">
              <a:solidFill>
                <a:srgbClr val="A5A5A5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rgbClr val="A5A5A5"/>
                </a:solidFill>
              </a:rPr>
              <a:t>Benefit: Building foundation for conditional logic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rgbClr val="A5A5A5"/>
                </a:solidFill>
              </a:rPr>
              <a:t>Reminder of existing bulk update functionality for custom option fields</a:t>
            </a:r>
          </a:p>
        </p:txBody>
      </p:sp>
      <p:sp>
        <p:nvSpPr>
          <p:cNvPr id="226" name="Google Shape;226;p34"/>
          <p:cNvSpPr txBox="1">
            <a:spLocks noGrp="1"/>
          </p:cNvSpPr>
          <p:nvPr>
            <p:ph type="title"/>
          </p:nvPr>
        </p:nvSpPr>
        <p:spPr>
          <a:xfrm>
            <a:off x="1300150" y="0"/>
            <a:ext cx="9129600" cy="1073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1930"/>
              </a:buClr>
              <a:buSzPts val="5400"/>
              <a:buFont typeface="Helvetica Neue"/>
              <a:buNone/>
            </a:pPr>
            <a:r>
              <a:rPr lang="en-US" dirty="0"/>
              <a:t>Custom Field Settings II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1131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5"/>
          <p:cNvSpPr txBox="1">
            <a:spLocks noGrp="1"/>
          </p:cNvSpPr>
          <p:nvPr>
            <p:ph type="title"/>
          </p:nvPr>
        </p:nvSpPr>
        <p:spPr>
          <a:xfrm>
            <a:off x="3785936" y="1113323"/>
            <a:ext cx="84060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Helvetica Neue"/>
              <a:buNone/>
            </a:pPr>
            <a:r>
              <a:rPr lang="en-US" sz="7200" dirty="0">
                <a:solidFill>
                  <a:srgbClr val="0053A0"/>
                </a:solidFill>
              </a:rPr>
              <a:t>Analytics</a:t>
            </a:r>
            <a:endParaRPr sz="7200" dirty="0">
              <a:solidFill>
                <a:srgbClr val="0053A0"/>
              </a:solidFill>
            </a:endParaRPr>
          </a:p>
        </p:txBody>
      </p:sp>
      <p:pic>
        <p:nvPicPr>
          <p:cNvPr id="232" name="Google Shape;232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95562" y="3069548"/>
            <a:ext cx="741272" cy="522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6"/>
          <p:cNvSpPr txBox="1">
            <a:spLocks noGrp="1"/>
          </p:cNvSpPr>
          <p:nvPr>
            <p:ph type="body" idx="1"/>
          </p:nvPr>
        </p:nvSpPr>
        <p:spPr>
          <a:xfrm>
            <a:off x="172278" y="1321800"/>
            <a:ext cx="11543547" cy="4283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950" tIns="45700" rIns="91425" bIns="45700" anchor="t" anchorCtr="0">
            <a:normAutofit fontScale="92500" lnSpcReduction="10000"/>
          </a:bodyPr>
          <a:lstStyle/>
          <a:p>
            <a:pPr marL="17145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AutoNum type="arabicParenR"/>
            </a:pPr>
            <a:r>
              <a:rPr lang="en-US" dirty="0"/>
              <a:t>Data Collections column &amp; Data Tool/Survey language added to Compylation list and Create New Compylation view</a:t>
            </a:r>
          </a:p>
          <a:p>
            <a:pPr marL="17145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AutoNum type="arabicParenR"/>
            </a:pPr>
            <a:endParaRPr dirty="0"/>
          </a:p>
          <a:p>
            <a:pPr marL="17145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AutoNum type="arabicParenR"/>
            </a:pPr>
            <a:r>
              <a:rPr lang="en-US" dirty="0"/>
              <a:t>Data Collections column added to the Scorecard Feeds list</a:t>
            </a:r>
          </a:p>
          <a:p>
            <a:pPr marL="17145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AutoNum type="arabicParenR"/>
            </a:pPr>
            <a:endParaRPr i="1" dirty="0">
              <a:solidFill>
                <a:srgbClr val="A5A5A5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A5A5A5"/>
                </a:solidFill>
              </a:rPr>
              <a:t>Benefit: More easily manage the different types of data you are collecting and analyzing</a:t>
            </a:r>
            <a:endParaRPr i="1" dirty="0">
              <a:solidFill>
                <a:srgbClr val="A5A5A5"/>
              </a:solidFill>
            </a:endParaRPr>
          </a:p>
        </p:txBody>
      </p:sp>
      <p:sp>
        <p:nvSpPr>
          <p:cNvPr id="239" name="Google Shape;239;p3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30200" cy="13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1930"/>
              </a:buClr>
              <a:buSzPct val="100000"/>
              <a:buFont typeface="Helvetica Neue"/>
              <a:buNone/>
            </a:pPr>
            <a:r>
              <a:rPr lang="en-US" dirty="0"/>
              <a:t>Compylations &amp; Scorecard Feeds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8"/>
          <p:cNvSpPr txBox="1">
            <a:spLocks noGrp="1"/>
          </p:cNvSpPr>
          <p:nvPr>
            <p:ph type="title"/>
          </p:nvPr>
        </p:nvSpPr>
        <p:spPr>
          <a:xfrm>
            <a:off x="3514800" y="675861"/>
            <a:ext cx="8677200" cy="2036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Helvetica Neue"/>
              <a:buNone/>
            </a:pPr>
            <a:r>
              <a:rPr lang="en-US" sz="7200" dirty="0">
                <a:solidFill>
                  <a:srgbClr val="0053A0"/>
                </a:solidFill>
              </a:rPr>
              <a:t>Odds &amp; Ends</a:t>
            </a:r>
            <a:br>
              <a:rPr lang="en-US" sz="7200" dirty="0">
                <a:solidFill>
                  <a:srgbClr val="0053A0"/>
                </a:solidFill>
              </a:rPr>
            </a:br>
            <a:r>
              <a:rPr lang="en-US" sz="7200" dirty="0">
                <a:solidFill>
                  <a:srgbClr val="0053A0"/>
                </a:solidFill>
              </a:rPr>
              <a:t>Other Improvements</a:t>
            </a:r>
            <a:endParaRPr sz="7200" dirty="0">
              <a:solidFill>
                <a:srgbClr val="0053A0"/>
              </a:solidFill>
            </a:endParaRPr>
          </a:p>
        </p:txBody>
      </p:sp>
      <p:pic>
        <p:nvPicPr>
          <p:cNvPr id="252" name="Google Shape;252;p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7510" y="3129494"/>
            <a:ext cx="1009138" cy="1210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9"/>
          <p:cNvSpPr txBox="1">
            <a:spLocks noGrp="1"/>
          </p:cNvSpPr>
          <p:nvPr>
            <p:ph type="body" idx="1"/>
          </p:nvPr>
        </p:nvSpPr>
        <p:spPr>
          <a:xfrm>
            <a:off x="219919" y="1550500"/>
            <a:ext cx="11829327" cy="48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950" tIns="45700" rIns="91425" bIns="45700" anchor="t" anchorCtr="0">
            <a:normAutofit/>
          </a:bodyPr>
          <a:lstStyle/>
          <a:p>
            <a:pPr marL="17145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AutoNum type="arabicParenR"/>
            </a:pPr>
            <a:r>
              <a:rPr lang="en-US" dirty="0"/>
              <a:t>Created date and time are shown</a:t>
            </a:r>
          </a:p>
          <a:p>
            <a:pPr marL="17145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AutoNum type="arabicParenR"/>
            </a:pPr>
            <a:r>
              <a:rPr lang="en-US" dirty="0"/>
              <a:t>Assign Group(s) option when accepting participants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A5A5A5"/>
                </a:solidFill>
              </a:rPr>
              <a:t>Benefit:</a:t>
            </a:r>
            <a:r>
              <a:rPr lang="en-US" i="1" dirty="0"/>
              <a:t> </a:t>
            </a:r>
            <a:r>
              <a:rPr lang="en-US" i="1" dirty="0">
                <a:solidFill>
                  <a:srgbClr val="A5A5A5"/>
                </a:solidFill>
              </a:rPr>
              <a:t>Improved management for newly registered or referred participants</a:t>
            </a:r>
            <a:endParaRPr i="1" dirty="0">
              <a:solidFill>
                <a:srgbClr val="A5A5A5"/>
              </a:solidFill>
            </a:endParaRPr>
          </a:p>
        </p:txBody>
      </p:sp>
      <p:sp>
        <p:nvSpPr>
          <p:cNvPr id="259" name="Google Shape;259;p39"/>
          <p:cNvSpPr txBox="1">
            <a:spLocks noGrp="1"/>
          </p:cNvSpPr>
          <p:nvPr>
            <p:ph type="title"/>
          </p:nvPr>
        </p:nvSpPr>
        <p:spPr>
          <a:xfrm>
            <a:off x="1314450" y="0"/>
            <a:ext cx="9129600" cy="15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1930"/>
              </a:buClr>
              <a:buSzPts val="5400"/>
              <a:buFont typeface="Helvetica Neue"/>
              <a:buNone/>
            </a:pPr>
            <a:r>
              <a:rPr lang="en-US" dirty="0"/>
              <a:t>Pending Participants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0" y="3"/>
            <a:ext cx="12192000" cy="15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Helvetica Neue"/>
              <a:buNone/>
            </a:pPr>
            <a:r>
              <a:rPr lang="en-US"/>
              <a:t>Introduction &amp; Welcome</a:t>
            </a:r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1"/>
          </p:nvPr>
        </p:nvSpPr>
        <p:spPr>
          <a:xfrm>
            <a:off x="5288100" y="1550400"/>
            <a:ext cx="6816600" cy="4257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4129" dirty="0"/>
              <a:t>Thank you to our customers, beta users, &amp; staff who have all provided feedback that we are using to make Compyle even better.</a:t>
            </a:r>
            <a:endParaRPr sz="4129" dirty="0"/>
          </a:p>
          <a:p>
            <a:pPr marL="9144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86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69" i="1" dirty="0"/>
              <a:t>Please send future feature suggestions to the Compyle, Control, &amp; Scorecard support team at </a:t>
            </a:r>
            <a:r>
              <a:rPr lang="en-US" sz="3269" i="1" u="sng" dirty="0">
                <a:hlinkClick r:id="rId3"/>
              </a:rPr>
              <a:t>support@clearimpact.com</a:t>
            </a:r>
            <a:r>
              <a:rPr lang="en-US" sz="3269" i="1" dirty="0"/>
              <a:t>.</a:t>
            </a:r>
            <a:r>
              <a:rPr lang="en-US" sz="3762" i="1" dirty="0"/>
              <a:t> </a:t>
            </a:r>
            <a:endParaRPr sz="3762" i="1" dirty="0">
              <a:solidFill>
                <a:schemeClr val="dk1"/>
              </a:solidFill>
            </a:endParaRPr>
          </a:p>
        </p:txBody>
      </p:sp>
      <p:pic>
        <p:nvPicPr>
          <p:cNvPr id="123" name="Google Shape;123;p19" descr="Mountain landscap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702803"/>
            <a:ext cx="4924425" cy="410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0"/>
          <p:cNvSpPr txBox="1">
            <a:spLocks noGrp="1"/>
          </p:cNvSpPr>
          <p:nvPr>
            <p:ph type="body" idx="1"/>
          </p:nvPr>
        </p:nvSpPr>
        <p:spPr>
          <a:xfrm>
            <a:off x="871550" y="1550500"/>
            <a:ext cx="10530000" cy="44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950" tIns="45700" rIns="91425" bIns="45700" anchor="t" anchorCtr="0">
            <a:normAutofit lnSpcReduction="10000"/>
          </a:bodyPr>
          <a:lstStyle/>
          <a:p>
            <a:pPr marL="17145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AutoNum type="arabicParenR"/>
            </a:pPr>
            <a:r>
              <a:rPr lang="en-US" dirty="0"/>
              <a:t>Added support in Compyle for live chat for Reach Your Peak customers’ designated administrators</a:t>
            </a:r>
          </a:p>
          <a:p>
            <a:pPr marL="17145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AutoNum type="arabicParenR"/>
            </a:pPr>
            <a:endParaRPr dirty="0"/>
          </a:p>
          <a:p>
            <a:pPr marL="173736" lvl="0" indent="-3657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+mj-lt"/>
              <a:buAutoNum type="arabicParenR" startAt="2"/>
            </a:pPr>
            <a:r>
              <a:rPr lang="en-US" dirty="0"/>
              <a:t>Allows for real-time support communication during business hours from 9 am to 5 pm CDT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A5A5A5"/>
                </a:solidFill>
              </a:rPr>
              <a:t>Benefit: Facilitates conversations more quickly than email exchanges</a:t>
            </a:r>
            <a:endParaRPr i="1" dirty="0">
              <a:solidFill>
                <a:srgbClr val="A5A5A5"/>
              </a:solidFill>
            </a:endParaRPr>
          </a:p>
        </p:txBody>
      </p:sp>
      <p:sp>
        <p:nvSpPr>
          <p:cNvPr id="266" name="Google Shape;266;p40"/>
          <p:cNvSpPr txBox="1">
            <a:spLocks noGrp="1"/>
          </p:cNvSpPr>
          <p:nvPr>
            <p:ph type="title"/>
          </p:nvPr>
        </p:nvSpPr>
        <p:spPr>
          <a:xfrm>
            <a:off x="0" y="3"/>
            <a:ext cx="12192000" cy="15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1930"/>
              </a:buClr>
              <a:buSzPct val="100000"/>
              <a:buFont typeface="Helvetica Neue"/>
              <a:buNone/>
            </a:pPr>
            <a:r>
              <a:rPr lang="en-US" dirty="0"/>
              <a:t>Reach Your Peak – Live Chat 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1"/>
          <p:cNvSpPr txBox="1">
            <a:spLocks noGrp="1"/>
          </p:cNvSpPr>
          <p:nvPr>
            <p:ph type="title"/>
          </p:nvPr>
        </p:nvSpPr>
        <p:spPr>
          <a:xfrm>
            <a:off x="0" y="71450"/>
            <a:ext cx="12192000" cy="19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6056"/>
              <a:buFont typeface="Helvetica Neue"/>
              <a:buNone/>
            </a:pPr>
            <a:r>
              <a:rPr lang="en-US" sz="7100"/>
              <a:t>Conclusion: Feature Summary</a:t>
            </a:r>
            <a:endParaRPr sz="7100"/>
          </a:p>
        </p:txBody>
      </p:sp>
      <p:sp>
        <p:nvSpPr>
          <p:cNvPr id="272" name="Google Shape;272;p41"/>
          <p:cNvSpPr txBox="1">
            <a:spLocks noGrp="1"/>
          </p:cNvSpPr>
          <p:nvPr>
            <p:ph type="body" idx="1"/>
          </p:nvPr>
        </p:nvSpPr>
        <p:spPr>
          <a:xfrm>
            <a:off x="4829175" y="1993250"/>
            <a:ext cx="7243800" cy="3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350837" lvl="0" indent="-35083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Char char="●"/>
            </a:pPr>
            <a:r>
              <a:rPr lang="en-US" dirty="0"/>
              <a:t>Top Nav &amp; Homepage</a:t>
            </a:r>
          </a:p>
          <a:p>
            <a:pPr marL="350837" lvl="0" indent="-35083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Char char="●"/>
            </a:pPr>
            <a:r>
              <a:rPr lang="en-US" dirty="0"/>
              <a:t>Folder Refresh</a:t>
            </a:r>
            <a:endParaRPr dirty="0"/>
          </a:p>
          <a:p>
            <a:pPr marL="350837" lvl="0" indent="-35083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Char char="●"/>
            </a:pPr>
            <a:r>
              <a:rPr lang="en-US" dirty="0"/>
              <a:t>Field Settings</a:t>
            </a:r>
            <a:endParaRPr dirty="0"/>
          </a:p>
          <a:p>
            <a:pPr marL="350837" lvl="0" indent="-35083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Char char="●"/>
            </a:pPr>
            <a:r>
              <a:rPr lang="en-US" dirty="0"/>
              <a:t>Analytics</a:t>
            </a:r>
            <a:endParaRPr dirty="0"/>
          </a:p>
          <a:p>
            <a:pPr marL="350837" lvl="0" indent="-35083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Char char="●"/>
            </a:pPr>
            <a:r>
              <a:rPr lang="en-US" dirty="0"/>
              <a:t>Pending Participants</a:t>
            </a:r>
            <a:endParaRPr dirty="0"/>
          </a:p>
          <a:p>
            <a:pPr marL="350837" lvl="0" indent="-35083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Char char="●"/>
            </a:pPr>
            <a:r>
              <a:rPr lang="en-US" dirty="0"/>
              <a:t>General Improvements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2"/>
          <p:cNvSpPr txBox="1">
            <a:spLocks noGrp="1"/>
          </p:cNvSpPr>
          <p:nvPr>
            <p:ph type="title"/>
          </p:nvPr>
        </p:nvSpPr>
        <p:spPr>
          <a:xfrm>
            <a:off x="0" y="3"/>
            <a:ext cx="12192000" cy="15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0"/>
              <a:buFont typeface="Helvetica Neue"/>
              <a:buNone/>
            </a:pPr>
            <a:r>
              <a:rPr lang="en-US" sz="5390"/>
              <a:t>Conclusion: Benefit Summary</a:t>
            </a:r>
            <a:endParaRPr/>
          </a:p>
        </p:txBody>
      </p:sp>
      <p:sp>
        <p:nvSpPr>
          <p:cNvPr id="279" name="Google Shape;279;p42"/>
          <p:cNvSpPr txBox="1">
            <a:spLocks noGrp="1"/>
          </p:cNvSpPr>
          <p:nvPr>
            <p:ph type="body" idx="1"/>
          </p:nvPr>
        </p:nvSpPr>
        <p:spPr>
          <a:xfrm>
            <a:off x="481913" y="1550403"/>
            <a:ext cx="11442356" cy="474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indent="-334327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ct val="50000"/>
              <a:buFont typeface="Arial"/>
              <a:buChar char="★"/>
            </a:pPr>
            <a:r>
              <a:rPr lang="en-US" i="1" dirty="0"/>
              <a:t>More easily manage the different types of data you collect and analyze</a:t>
            </a:r>
          </a:p>
          <a:p>
            <a:pPr marL="457200" lvl="0" indent="-3343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50000"/>
              <a:buChar char="★"/>
            </a:pPr>
            <a:r>
              <a:rPr lang="en-US" i="1" dirty="0"/>
              <a:t>Improved user navigation within Compyle and enhanced folder layout</a:t>
            </a:r>
          </a:p>
          <a:p>
            <a:pPr marL="457200" lvl="0" indent="-3343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50000"/>
              <a:buChar char="★"/>
            </a:pPr>
            <a:r>
              <a:rPr lang="en-US" i="1" dirty="0"/>
              <a:t>Greater inclusiveness of participant demographics </a:t>
            </a:r>
          </a:p>
          <a:p>
            <a:pPr marL="457200" lvl="0" indent="-3343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50000"/>
              <a:buChar char="★"/>
            </a:pPr>
            <a:r>
              <a:rPr lang="en-US" i="1" dirty="0"/>
              <a:t>Expanded bulk data updates so your data can evolve along with your organization</a:t>
            </a:r>
          </a:p>
          <a:p>
            <a:pPr marL="457200" lvl="0" indent="-3343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50000"/>
              <a:buChar char="★"/>
            </a:pPr>
            <a:r>
              <a:rPr lang="en-US" i="1" dirty="0"/>
              <a:t>Flexibility for more selectively collecting data points as a precursor for skip logic/conditional logic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2"/>
          <p:cNvSpPr txBox="1">
            <a:spLocks noGrp="1"/>
          </p:cNvSpPr>
          <p:nvPr>
            <p:ph type="title"/>
          </p:nvPr>
        </p:nvSpPr>
        <p:spPr>
          <a:xfrm>
            <a:off x="0" y="3"/>
            <a:ext cx="12192000" cy="15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0"/>
              <a:buFont typeface="Helvetica Neue"/>
              <a:buNone/>
            </a:pPr>
            <a:r>
              <a:rPr lang="en-US" sz="5390" dirty="0"/>
              <a:t>Benefit Summary Continued</a:t>
            </a:r>
            <a:endParaRPr dirty="0"/>
          </a:p>
        </p:txBody>
      </p:sp>
      <p:sp>
        <p:nvSpPr>
          <p:cNvPr id="280" name="Google Shape;280;p42"/>
          <p:cNvSpPr txBox="1">
            <a:spLocks noGrp="1"/>
          </p:cNvSpPr>
          <p:nvPr>
            <p:ph type="body" idx="1"/>
          </p:nvPr>
        </p:nvSpPr>
        <p:spPr>
          <a:xfrm>
            <a:off x="667265" y="1669774"/>
            <a:ext cx="11294076" cy="3532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50837" indent="-342265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ct val="50000"/>
              <a:buFont typeface="Arial"/>
              <a:buChar char="★"/>
            </a:pPr>
            <a:r>
              <a:rPr lang="en-US" i="1" dirty="0"/>
              <a:t>Increased user-friendliness of outcomes tracking for individuals and organizations</a:t>
            </a:r>
          </a:p>
          <a:p>
            <a:pPr marL="350837" indent="-342265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ct val="50000"/>
              <a:buFont typeface="Arial"/>
              <a:buChar char="★"/>
            </a:pPr>
            <a:r>
              <a:rPr lang="en-US" i="1" dirty="0"/>
              <a:t>Improved accessibility with higher contrast </a:t>
            </a:r>
          </a:p>
          <a:p>
            <a:pPr marL="350837" indent="-342265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ct val="50000"/>
              <a:buFont typeface="Arial"/>
              <a:buChar char="★"/>
            </a:pPr>
            <a:r>
              <a:rPr lang="en-US" i="1" dirty="0"/>
              <a:t>More quickly find participants throughout the system</a:t>
            </a:r>
          </a:p>
          <a:p>
            <a:pPr marL="350837" indent="-342265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ct val="50000"/>
              <a:buFont typeface="Arial"/>
              <a:buChar char="★"/>
            </a:pPr>
            <a:r>
              <a:rPr lang="en-US" i="1" dirty="0"/>
              <a:t>Better management for newly registered participants</a:t>
            </a:r>
          </a:p>
          <a:p>
            <a:pPr marL="350837" lvl="0" indent="-3422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50000"/>
              <a:buChar char="★"/>
            </a:pPr>
            <a:endParaRPr sz="4000" b="1" dirty="0"/>
          </a:p>
        </p:txBody>
      </p:sp>
    </p:spTree>
    <p:extLst>
      <p:ext uri="{BB962C8B-B14F-4D97-AF65-F5344CB8AC3E}">
        <p14:creationId xmlns:p14="http://schemas.microsoft.com/office/powerpoint/2010/main" val="4012776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0" y="3"/>
            <a:ext cx="12192000" cy="15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Helvetica Neue"/>
              <a:buNone/>
            </a:pPr>
            <a:r>
              <a:rPr lang="en-US" dirty="0"/>
              <a:t>Agenda: Upgrade Overview</a:t>
            </a:r>
            <a:endParaRPr dirty="0"/>
          </a:p>
        </p:txBody>
      </p:sp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92765" y="1550327"/>
            <a:ext cx="6003235" cy="4750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55000" lnSpcReduction="20000"/>
          </a:bodyPr>
          <a:lstStyle/>
          <a:p>
            <a:pPr marL="350837" lvl="0" indent="-41433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000" b="1" dirty="0">
                <a:solidFill>
                  <a:schemeClr val="dk1"/>
                </a:solidFill>
              </a:rPr>
              <a:t>Navigation &amp; Homepage</a:t>
            </a:r>
            <a:endParaRPr sz="4000" b="1" dirty="0">
              <a:solidFill>
                <a:schemeClr val="dk1"/>
              </a:solidFill>
            </a:endParaRPr>
          </a:p>
          <a:p>
            <a:pPr marL="800100" lvl="1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1111"/>
              <a:buChar char="•"/>
            </a:pPr>
            <a:r>
              <a:rPr lang="en-US" sz="3600" dirty="0">
                <a:solidFill>
                  <a:schemeClr val="dk1"/>
                </a:solidFill>
              </a:rPr>
              <a:t>Products menu, color, order</a:t>
            </a:r>
            <a:endParaRPr sz="3600" dirty="0">
              <a:solidFill>
                <a:schemeClr val="dk1"/>
              </a:solidFill>
            </a:endParaRPr>
          </a:p>
          <a:p>
            <a:pPr marL="800100" lvl="1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1111"/>
              <a:buChar char="•"/>
            </a:pPr>
            <a:r>
              <a:rPr lang="en-US" sz="3600" dirty="0">
                <a:solidFill>
                  <a:schemeClr val="dk1"/>
                </a:solidFill>
              </a:rPr>
              <a:t>Pending Participant count</a:t>
            </a:r>
          </a:p>
          <a:p>
            <a:pPr marL="800100" lvl="1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1111"/>
              <a:buChar char="•"/>
            </a:pPr>
            <a:r>
              <a:rPr lang="en-US" sz="3600" dirty="0">
                <a:solidFill>
                  <a:schemeClr val="dk1"/>
                </a:solidFill>
              </a:rPr>
              <a:t>Data Collections counts</a:t>
            </a:r>
          </a:p>
          <a:p>
            <a:pPr marL="800100" lvl="1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1111"/>
              <a:buChar char="•"/>
            </a:pPr>
            <a:r>
              <a:rPr lang="en-US" sz="3600" dirty="0">
                <a:solidFill>
                  <a:schemeClr val="dk1"/>
                </a:solidFill>
              </a:rPr>
              <a:t>Participant Sorting</a:t>
            </a:r>
            <a:endParaRPr sz="3600" dirty="0">
              <a:solidFill>
                <a:schemeClr val="dk1"/>
              </a:solidFill>
            </a:endParaRPr>
          </a:p>
          <a:p>
            <a:pPr marL="350837" lvl="0" indent="-41433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000" b="1" dirty="0">
                <a:solidFill>
                  <a:schemeClr val="dk1"/>
                </a:solidFill>
              </a:rPr>
              <a:t>Folder Refresh</a:t>
            </a:r>
            <a:endParaRPr sz="4000" dirty="0">
              <a:solidFill>
                <a:schemeClr val="dk1"/>
              </a:solidFill>
            </a:endParaRPr>
          </a:p>
          <a:p>
            <a:pPr marL="800100" lvl="1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1111"/>
              <a:buChar char="•"/>
            </a:pPr>
            <a:r>
              <a:rPr lang="en-US" sz="3600" dirty="0">
                <a:solidFill>
                  <a:schemeClr val="dk1"/>
                </a:solidFill>
              </a:rPr>
              <a:t>Collected Data tab (Surveys tab): layout, Add Existing pop up</a:t>
            </a:r>
          </a:p>
          <a:p>
            <a:pPr marL="800100" lvl="1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1111"/>
              <a:buChar char="•"/>
            </a:pPr>
            <a:r>
              <a:rPr lang="en-US" sz="3600" dirty="0">
                <a:solidFill>
                  <a:schemeClr val="dk1"/>
                </a:solidFill>
              </a:rPr>
              <a:t>Other tabs: Notes display, tab labels</a:t>
            </a:r>
          </a:p>
          <a:p>
            <a:pPr marL="350837" lvl="0" indent="-39528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000" b="1" dirty="0">
                <a:solidFill>
                  <a:schemeClr val="dk1"/>
                </a:solidFill>
              </a:rPr>
              <a:t>Analytics</a:t>
            </a:r>
          </a:p>
          <a:p>
            <a:pPr marL="808037" lvl="1" indent="-395287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ct val="100000"/>
            </a:pPr>
            <a:r>
              <a:rPr lang="en-US" sz="3600" dirty="0">
                <a:solidFill>
                  <a:schemeClr val="dk1"/>
                </a:solidFill>
              </a:rPr>
              <a:t>Compylations list, create new, Scorecard Feed list</a:t>
            </a:r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1"/>
          </p:nvPr>
        </p:nvSpPr>
        <p:spPr>
          <a:xfrm>
            <a:off x="6374295" y="1550328"/>
            <a:ext cx="5724940" cy="447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55000" lnSpcReduction="20000"/>
          </a:bodyPr>
          <a:lstStyle/>
          <a:p>
            <a:pPr marL="350837" lvl="0" indent="-39528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000" b="1" dirty="0">
                <a:solidFill>
                  <a:schemeClr val="dk1"/>
                </a:solidFill>
              </a:rPr>
              <a:t>Field Management</a:t>
            </a:r>
            <a:endParaRPr sz="4000" b="1" dirty="0">
              <a:solidFill>
                <a:schemeClr val="dk1"/>
              </a:solidFill>
            </a:endParaRPr>
          </a:p>
          <a:p>
            <a:pPr marL="800100" lvl="1" indent="-371475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ct val="100000"/>
            </a:pPr>
            <a:r>
              <a:rPr lang="en-US" sz="3600" dirty="0">
                <a:solidFill>
                  <a:schemeClr val="dk1"/>
                </a:solidFill>
              </a:rPr>
              <a:t>Standard Field Settings: Disable built-in options, Transfer Values</a:t>
            </a:r>
          </a:p>
          <a:p>
            <a:pPr marL="800100" lvl="1" indent="-37147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 dirty="0">
                <a:solidFill>
                  <a:schemeClr val="dk1"/>
                </a:solidFill>
              </a:rPr>
              <a:t>Custom Field Options: Hide, Show, Archive, Reorder calculation fields</a:t>
            </a:r>
            <a:endParaRPr sz="3600" dirty="0">
              <a:solidFill>
                <a:schemeClr val="dk1"/>
              </a:solidFill>
            </a:endParaRPr>
          </a:p>
          <a:p>
            <a:pPr marL="350837" lvl="0" indent="-39528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000" b="1" dirty="0">
                <a:solidFill>
                  <a:schemeClr val="dk1"/>
                </a:solidFill>
              </a:rPr>
              <a:t>Other Improvements:</a:t>
            </a:r>
          </a:p>
          <a:p>
            <a:pPr marL="808037" lvl="1" indent="-395287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ct val="100000"/>
            </a:pPr>
            <a:r>
              <a:rPr lang="en-US" sz="3600" i="1" dirty="0">
                <a:solidFill>
                  <a:schemeClr val="dk1"/>
                </a:solidFill>
              </a:rPr>
              <a:t>Pending Participants</a:t>
            </a:r>
            <a:r>
              <a:rPr lang="en-US" sz="3600" b="1" dirty="0">
                <a:solidFill>
                  <a:schemeClr val="dk1"/>
                </a:solidFill>
              </a:rPr>
              <a:t>: </a:t>
            </a:r>
            <a:r>
              <a:rPr lang="en-US" sz="3600" dirty="0">
                <a:solidFill>
                  <a:schemeClr val="dk1"/>
                </a:solidFill>
              </a:rPr>
              <a:t>Created Date &amp; Time, Assign Group</a:t>
            </a:r>
          </a:p>
          <a:p>
            <a:pPr marL="808037" lvl="1" indent="-395287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ct val="100000"/>
            </a:pPr>
            <a:r>
              <a:rPr lang="en-US" sz="3600" i="1" dirty="0">
                <a:solidFill>
                  <a:schemeClr val="dk1"/>
                </a:solidFill>
              </a:rPr>
              <a:t>Polish: </a:t>
            </a:r>
            <a:r>
              <a:rPr lang="en-US" sz="3600" dirty="0">
                <a:solidFill>
                  <a:schemeClr val="dk1"/>
                </a:solidFill>
              </a:rPr>
              <a:t>Remove extra spaces, Fix Grammar</a:t>
            </a:r>
          </a:p>
          <a:p>
            <a:pPr marL="808037" lvl="1" indent="-395287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ct val="100000"/>
            </a:pPr>
            <a:r>
              <a:rPr lang="en-US" sz="3600" i="1" dirty="0">
                <a:solidFill>
                  <a:schemeClr val="dk1"/>
                </a:solidFill>
              </a:rPr>
              <a:t>RYP</a:t>
            </a:r>
            <a:r>
              <a:rPr lang="en-US" sz="3600" dirty="0">
                <a:solidFill>
                  <a:schemeClr val="dk1"/>
                </a:solidFill>
              </a:rPr>
              <a:t>: Add Live Chat for RYP admins</a:t>
            </a:r>
          </a:p>
          <a:p>
            <a:pPr marL="350837" indent="-395287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-US" sz="4000" b="1" i="1" dirty="0">
                <a:solidFill>
                  <a:schemeClr val="dk1"/>
                </a:solidFill>
              </a:rPr>
              <a:t>Conclusion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399905" y="749030"/>
            <a:ext cx="8792106" cy="218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Helvetica Neue"/>
              <a:buNone/>
            </a:pPr>
            <a:r>
              <a:rPr lang="en-US" sz="7200" dirty="0">
                <a:solidFill>
                  <a:srgbClr val="0053A0"/>
                </a:solidFill>
              </a:rPr>
              <a:t>Top Navigation Menu &amp; Homepage</a:t>
            </a:r>
            <a:endParaRPr sz="7200" dirty="0">
              <a:solidFill>
                <a:srgbClr val="0053A0"/>
              </a:solidFill>
            </a:endParaRPr>
          </a:p>
        </p:txBody>
      </p:sp>
      <p:pic>
        <p:nvPicPr>
          <p:cNvPr id="137" name="Google Shape;137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8387" y="3067710"/>
            <a:ext cx="741272" cy="522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0" y="384313"/>
            <a:ext cx="12192000" cy="625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950" tIns="45700" rIns="91425" bIns="45700" anchor="t" anchorCtr="0">
            <a:normAutofit fontScale="92500" lnSpcReduction="20000"/>
          </a:bodyPr>
          <a:lstStyle/>
          <a:p>
            <a:pPr marL="171450" lvl="0" indent="-3657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endParaRPr lang="en-US" dirty="0"/>
          </a:p>
          <a:p>
            <a:pPr marL="171450" lvl="0" indent="-36576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r>
              <a:rPr lang="en-US" dirty="0"/>
              <a:t>Update colors for Text &amp; Logo</a:t>
            </a:r>
          </a:p>
          <a:p>
            <a:pPr marL="171450" lvl="0" indent="-36576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r>
              <a:rPr lang="en-US" dirty="0"/>
              <a:t>Products menu (Compyle ▼)</a:t>
            </a:r>
            <a:endParaRPr dirty="0"/>
          </a:p>
          <a:p>
            <a:pPr marL="800100" lvl="1" indent="-42291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112500"/>
              <a:buAutoNum type="alphaLcParenR"/>
            </a:pPr>
            <a:r>
              <a:rPr lang="en-US" dirty="0"/>
              <a:t>Scorecard: Performance Measurement</a:t>
            </a:r>
            <a:endParaRPr dirty="0"/>
          </a:p>
          <a:p>
            <a:pPr marL="800100" marR="0" lvl="1" indent="-42291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112500"/>
              <a:buAutoNum type="alphaLcParenR"/>
            </a:pPr>
            <a:r>
              <a:rPr lang="en-US" dirty="0"/>
              <a:t>Control: Billing &amp; User Management</a:t>
            </a:r>
          </a:p>
          <a:p>
            <a:pPr marL="342900" indent="-422910">
              <a:lnSpc>
                <a:spcPct val="170000"/>
              </a:lnSpc>
              <a:spcBef>
                <a:spcPts val="0"/>
              </a:spcBef>
              <a:buSzPct val="112500"/>
              <a:buAutoNum type="arabicParenR"/>
            </a:pPr>
            <a:r>
              <a:rPr lang="en-US" dirty="0"/>
              <a:t>Order change: Site Name, Help, User, User image</a:t>
            </a:r>
          </a:p>
          <a:p>
            <a:pPr marL="342900" indent="-422910">
              <a:lnSpc>
                <a:spcPct val="170000"/>
              </a:lnSpc>
              <a:spcBef>
                <a:spcPts val="0"/>
              </a:spcBef>
              <a:buSzPct val="112500"/>
              <a:buAutoNum type="arabicParenR"/>
            </a:pPr>
            <a:r>
              <a:rPr lang="en-US" dirty="0"/>
              <a:t>User &gt; My Account opens change password page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i="1" dirty="0">
              <a:solidFill>
                <a:srgbClr val="A5A5A5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i="1" dirty="0">
              <a:solidFill>
                <a:srgbClr val="A5A5A5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A5A5A5"/>
                </a:solidFill>
              </a:rPr>
              <a:t>Benefits: Higher contrast colors for greater accessibility, Improved ease of navigation among Clear Impact products</a:t>
            </a:r>
            <a:endParaRPr i="1" dirty="0">
              <a:solidFill>
                <a:srgbClr val="A5A5A5"/>
              </a:solidFill>
            </a:endParaRPr>
          </a:p>
        </p:txBody>
      </p:sp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794312" y="214009"/>
            <a:ext cx="9129600" cy="817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1930"/>
              </a:buClr>
              <a:buSzPts val="5400"/>
              <a:buFont typeface="Helvetica Neue"/>
              <a:buNone/>
            </a:pPr>
            <a:r>
              <a:rPr lang="en-US" dirty="0"/>
              <a:t>Top Navigation Menu</a:t>
            </a:r>
            <a:br>
              <a:rPr lang="en-US" dirty="0"/>
            </a:b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body" idx="1"/>
          </p:nvPr>
        </p:nvSpPr>
        <p:spPr>
          <a:xfrm>
            <a:off x="-225287" y="821635"/>
            <a:ext cx="12417287" cy="589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950" tIns="45700" rIns="91425" bIns="45700" anchor="t" anchorCtr="0">
            <a:normAutofit fontScale="92500" lnSpcReduction="10000"/>
          </a:bodyPr>
          <a:lstStyle/>
          <a:p>
            <a:pPr marL="91440" indent="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arenR"/>
            </a:pPr>
            <a:r>
              <a:rPr lang="en-US" dirty="0"/>
              <a:t>Participants card: </a:t>
            </a:r>
          </a:p>
          <a:p>
            <a:pPr marL="628650" lvl="1" indent="-36576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AutoNum type="alphaLcParenR"/>
            </a:pPr>
            <a:r>
              <a:rPr lang="en-US" dirty="0"/>
              <a:t>new Pending Participant Count</a:t>
            </a:r>
            <a:endParaRPr dirty="0"/>
          </a:p>
          <a:p>
            <a:pPr marL="35083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91440" lvl="0" indent="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arenR" startAt="2"/>
            </a:pPr>
            <a:r>
              <a:rPr lang="en-US" dirty="0"/>
              <a:t>Data Collections card</a:t>
            </a:r>
          </a:p>
          <a:p>
            <a:pPr marL="628650" lvl="1" indent="-36576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AutoNum type="alphaLcParenR"/>
            </a:pPr>
            <a:r>
              <a:rPr lang="en-US" dirty="0"/>
              <a:t>Collections: # of categories for data tools/surveys</a:t>
            </a:r>
          </a:p>
          <a:p>
            <a:pPr marL="628650" lvl="1" indent="-36576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AutoNum type="alphaLcParenR"/>
            </a:pPr>
            <a:r>
              <a:rPr lang="en-US" dirty="0"/>
              <a:t>Data types: # of unique data tools/surveys</a:t>
            </a:r>
          </a:p>
          <a:p>
            <a:pPr marL="628650" lvl="1" indent="-36576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AutoNum type="alphaLcParenR"/>
            </a:pPr>
            <a:r>
              <a:rPr lang="en-US" dirty="0"/>
              <a:t>Active Instances: # of data tool/survey instances with a start date but no end date</a:t>
            </a:r>
          </a:p>
          <a:p>
            <a:pPr marL="628650" lvl="1" indent="-36576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AutoNum type="alphaLcParenR"/>
            </a:pPr>
            <a:r>
              <a:rPr lang="en-US" dirty="0"/>
              <a:t>Complete Instances: # of data tool/survey instances with an end date</a:t>
            </a:r>
          </a:p>
          <a:p>
            <a:pPr marL="628650" lvl="1" indent="-36576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AutoNum type="alphaLcParenR"/>
            </a:pPr>
            <a:r>
              <a:rPr lang="en-US" dirty="0"/>
              <a:t>Standardized buttons </a:t>
            </a:r>
          </a:p>
          <a:p>
            <a:pPr marL="628650" lvl="1" indent="-36576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AutoNum type="alphaLcParenR"/>
            </a:pPr>
            <a:endParaRPr lang="en-US" sz="1100" dirty="0"/>
          </a:p>
          <a:p>
            <a:pPr marL="262890" lvl="1" indent="0" algn="r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en-US" i="1" dirty="0">
                <a:solidFill>
                  <a:srgbClr val="A5A5A5"/>
                </a:solidFill>
              </a:rPr>
              <a:t>Benefit: Easier to keep track of newly registered participants, Increased clarity for collected data statistics  </a:t>
            </a:r>
            <a:endParaRPr i="1" dirty="0">
              <a:solidFill>
                <a:srgbClr val="A5A5A5"/>
              </a:solidFill>
            </a:endParaRPr>
          </a:p>
        </p:txBody>
      </p:sp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1285875" y="-1"/>
            <a:ext cx="9129600" cy="1007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1930"/>
              </a:buClr>
              <a:buSzPts val="5400"/>
              <a:buFont typeface="Helvetica Neue"/>
              <a:buNone/>
            </a:pPr>
            <a:r>
              <a:rPr lang="en-US" dirty="0"/>
              <a:t>Homepage Counts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371061" y="516835"/>
            <a:ext cx="11506411" cy="5811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950" tIns="45700" rIns="91425" bIns="45700" anchor="t" anchorCtr="0">
            <a:normAutofit fontScale="85000" lnSpcReduction="10000"/>
          </a:bodyPr>
          <a:lstStyle/>
          <a:p>
            <a:pPr marL="171450" lvl="0" indent="-3657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endParaRPr lang="en-US" dirty="0"/>
          </a:p>
          <a:p>
            <a:pPr marL="171450" lvl="0" indent="-36576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r>
              <a:rPr lang="en-US" dirty="0"/>
              <a:t>Consistent sorting throughout Compyle</a:t>
            </a:r>
          </a:p>
          <a:p>
            <a:pPr marL="171450" lvl="0" indent="-36576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r>
              <a:rPr lang="en-US" dirty="0"/>
              <a:t>Standardized participant lists in:</a:t>
            </a:r>
            <a:endParaRPr dirty="0"/>
          </a:p>
          <a:p>
            <a:pPr marL="800100" lvl="1" indent="-42291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12500"/>
              <a:buAutoNum type="alphaLcParenR"/>
            </a:pPr>
            <a:r>
              <a:rPr lang="en-US" dirty="0"/>
              <a:t>All Participants (Search)</a:t>
            </a:r>
          </a:p>
          <a:p>
            <a:pPr marL="800100" lvl="1" indent="-42291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12500"/>
              <a:buAutoNum type="alphaLcParenR"/>
            </a:pPr>
            <a:r>
              <a:rPr lang="en-US" dirty="0"/>
              <a:t>Groups</a:t>
            </a:r>
          </a:p>
          <a:p>
            <a:pPr marL="800100" lvl="1" indent="-42291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12500"/>
              <a:buAutoNum type="alphaLcParenR"/>
            </a:pPr>
            <a:r>
              <a:rPr lang="en-US" dirty="0"/>
              <a:t>Data tool/survey instances</a:t>
            </a:r>
          </a:p>
          <a:p>
            <a:pPr marL="800100" lvl="1" indent="-42291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12500"/>
              <a:buAutoNum type="alphaLcParenR"/>
            </a:pPr>
            <a:r>
              <a:rPr lang="en-US" dirty="0"/>
              <a:t>Note type instances</a:t>
            </a:r>
          </a:p>
          <a:p>
            <a:pPr marL="800100" lvl="1" indent="-42291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12500"/>
              <a:buAutoNum type="alphaLcParenR"/>
            </a:pPr>
            <a:r>
              <a:rPr lang="en-US" dirty="0"/>
              <a:t>My Cases (primary worker client list)</a:t>
            </a:r>
          </a:p>
          <a:p>
            <a:pPr marL="800100" lvl="1" indent="-42291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12500"/>
              <a:buAutoNum type="alphaLcParenR"/>
            </a:pPr>
            <a:r>
              <a:rPr lang="en-US" dirty="0"/>
              <a:t>Add Participants pop up for groups and data tools/surveys</a:t>
            </a:r>
            <a:endParaRPr i="1" dirty="0">
              <a:solidFill>
                <a:srgbClr val="A5A5A5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i="1" dirty="0">
              <a:solidFill>
                <a:srgbClr val="A5A5A5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A5A5A5"/>
                </a:solidFill>
              </a:rPr>
              <a:t>Benefits: Better for finding participants quickly throughout the system so users can work faster not harder</a:t>
            </a:r>
            <a:endParaRPr i="1" dirty="0">
              <a:solidFill>
                <a:srgbClr val="A5A5A5"/>
              </a:solidFill>
            </a:endParaRPr>
          </a:p>
        </p:txBody>
      </p:sp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794312" y="214009"/>
            <a:ext cx="9129600" cy="817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1930"/>
              </a:buClr>
              <a:buSzPts val="5400"/>
              <a:buFont typeface="Helvetica Neue"/>
              <a:buNone/>
            </a:pPr>
            <a:r>
              <a:rPr lang="en-US" dirty="0"/>
              <a:t>Participant Sorting</a:t>
            </a:r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2641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>
            <a:off x="3379305" y="901148"/>
            <a:ext cx="8600660" cy="18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Helvetica Neue"/>
              <a:buNone/>
            </a:pPr>
            <a:r>
              <a:rPr lang="en-US" sz="7200" dirty="0">
                <a:solidFill>
                  <a:srgbClr val="0053A0"/>
                </a:solidFill>
              </a:rPr>
              <a:t>Participant &amp; Organization Folder Refresh</a:t>
            </a:r>
            <a:endParaRPr sz="7200" dirty="0">
              <a:solidFill>
                <a:srgbClr val="0053A0"/>
              </a:solidFill>
            </a:endParaRPr>
          </a:p>
        </p:txBody>
      </p:sp>
      <p:pic>
        <p:nvPicPr>
          <p:cNvPr id="157" name="Google Shape;157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12040" y="3205166"/>
            <a:ext cx="1086858" cy="76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>
            <a:spLocks noGrp="1"/>
          </p:cNvSpPr>
          <p:nvPr>
            <p:ph type="body" idx="1"/>
          </p:nvPr>
        </p:nvSpPr>
        <p:spPr>
          <a:xfrm>
            <a:off x="172278" y="967408"/>
            <a:ext cx="11754679" cy="5890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950" tIns="45700" rIns="91425" bIns="45700" anchor="t" anchorCtr="0">
            <a:normAutofit fontScale="47500" lnSpcReduction="20000"/>
          </a:bodyPr>
          <a:lstStyle/>
          <a:p>
            <a:pPr marL="173736" lvl="0" indent="-36576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arenR"/>
            </a:pPr>
            <a:r>
              <a:rPr lang="en-US" sz="5100" dirty="0"/>
              <a:t>The tab that was called “Surveys” is now called “Collected Data.”</a:t>
            </a:r>
          </a:p>
          <a:p>
            <a:pPr marL="173736" lvl="0" indent="-365760">
              <a:lnSpc>
                <a:spcPct val="170000"/>
              </a:lnSpc>
              <a:spcBef>
                <a:spcPts val="0"/>
              </a:spcBef>
              <a:buSzPct val="100000"/>
              <a:buFont typeface="Arial"/>
              <a:buAutoNum type="arabicParenR"/>
            </a:pPr>
            <a:r>
              <a:rPr lang="en-US" sz="5100" dirty="0"/>
              <a:t>Each Data Collection displays as a section with data tool/survey responses</a:t>
            </a:r>
          </a:p>
          <a:p>
            <a:pPr marL="173736" lvl="0" indent="-365760">
              <a:lnSpc>
                <a:spcPct val="170000"/>
              </a:lnSpc>
              <a:spcBef>
                <a:spcPts val="0"/>
              </a:spcBef>
              <a:buSzPct val="100000"/>
              <a:buFont typeface="Arial"/>
              <a:buAutoNum type="arabicParenR"/>
            </a:pPr>
            <a:r>
              <a:rPr lang="en-US" sz="5100" dirty="0"/>
              <a:t>Which Data Collections display depend on which data tools/surveys that the participant or organization has interacted with</a:t>
            </a:r>
          </a:p>
          <a:p>
            <a:pPr marL="173736" lvl="0" indent="-365760">
              <a:lnSpc>
                <a:spcPct val="170000"/>
              </a:lnSpc>
              <a:spcBef>
                <a:spcPts val="0"/>
              </a:spcBef>
              <a:buSzPct val="100000"/>
              <a:buFont typeface="Arial"/>
              <a:buAutoNum type="arabicParenR"/>
            </a:pPr>
            <a:r>
              <a:rPr lang="en-US" sz="5100" dirty="0"/>
              <a:t>Show All/Hide All button expands or collapses all sections at once.</a:t>
            </a:r>
          </a:p>
          <a:p>
            <a:pPr marL="173736" lvl="0" indent="-365760">
              <a:lnSpc>
                <a:spcPct val="170000"/>
              </a:lnSpc>
              <a:spcBef>
                <a:spcPts val="0"/>
              </a:spcBef>
              <a:buSzPct val="100000"/>
              <a:buFont typeface="Arial"/>
              <a:buAutoNum type="arabicParenR"/>
            </a:pPr>
            <a:r>
              <a:rPr lang="en-US" sz="5100" dirty="0"/>
              <a:t>Add Existing [Data tool / Survey] popup has improved filtering, searching, and sorting </a:t>
            </a:r>
          </a:p>
          <a:p>
            <a:pPr marL="173736" lvl="0" indent="-365760">
              <a:lnSpc>
                <a:spcPct val="170000"/>
              </a:lnSpc>
              <a:spcBef>
                <a:spcPts val="0"/>
              </a:spcBef>
              <a:buSzPct val="100000"/>
              <a:buFont typeface="Arial"/>
              <a:buAutoNum type="arabicParenR"/>
            </a:pPr>
            <a:endParaRPr sz="1700" dirty="0"/>
          </a:p>
          <a:p>
            <a:pPr marL="35083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i="1" dirty="0">
                <a:solidFill>
                  <a:srgbClr val="A5A5A5"/>
                </a:solidFill>
              </a:rPr>
              <a:t>Benefit: Greater ease of access to find survey/data tool responses, </a:t>
            </a: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i="1" dirty="0">
                <a:solidFill>
                  <a:srgbClr val="A5A5A5"/>
                </a:solidFill>
              </a:rPr>
              <a:t>More helpful list of existing data tools/surveys</a:t>
            </a:r>
            <a:endParaRPr sz="5100" i="1" dirty="0">
              <a:solidFill>
                <a:srgbClr val="A5A5A5"/>
              </a:solidFill>
            </a:endParaRPr>
          </a:p>
        </p:txBody>
      </p:sp>
      <p:sp>
        <p:nvSpPr>
          <p:cNvPr id="164" name="Google Shape;164;p25"/>
          <p:cNvSpPr txBox="1">
            <a:spLocks noGrp="1"/>
          </p:cNvSpPr>
          <p:nvPr>
            <p:ph type="title"/>
          </p:nvPr>
        </p:nvSpPr>
        <p:spPr>
          <a:xfrm>
            <a:off x="1286898" y="0"/>
            <a:ext cx="9129600" cy="1139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1930"/>
              </a:buClr>
              <a:buSzPct val="100000"/>
              <a:buFont typeface="Helvetica Neue"/>
              <a:buNone/>
            </a:pPr>
            <a:r>
              <a:rPr lang="en-US" dirty="0"/>
              <a:t>Collected Data Tab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1157</Words>
  <Application>Microsoft Office PowerPoint</Application>
  <PresentationFormat>Widescreen</PresentationFormat>
  <Paragraphs>176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Helvetica Neue</vt:lpstr>
      <vt:lpstr>Arial</vt:lpstr>
      <vt:lpstr>Calibri</vt:lpstr>
      <vt:lpstr>Office Theme</vt:lpstr>
      <vt:lpstr>Compyle  Summer 2022  Upgrade Webinar</vt:lpstr>
      <vt:lpstr>Introduction &amp; Welcome</vt:lpstr>
      <vt:lpstr>Agenda: Upgrade Overview</vt:lpstr>
      <vt:lpstr>Top Navigation Menu &amp; Homepage</vt:lpstr>
      <vt:lpstr>Top Navigation Menu </vt:lpstr>
      <vt:lpstr>Homepage Counts</vt:lpstr>
      <vt:lpstr>Participant Sorting </vt:lpstr>
      <vt:lpstr>Participant &amp; Organization Folder Refresh</vt:lpstr>
      <vt:lpstr>Collected Data Tab</vt:lpstr>
      <vt:lpstr>Notes, Documents, History tabs</vt:lpstr>
      <vt:lpstr>Outcomes tab</vt:lpstr>
      <vt:lpstr>Field Management</vt:lpstr>
      <vt:lpstr>Standard Participant Fields</vt:lpstr>
      <vt:lpstr>Custom Field Settings I</vt:lpstr>
      <vt:lpstr>Custom Field Settings II</vt:lpstr>
      <vt:lpstr>Analytics</vt:lpstr>
      <vt:lpstr>Compylations &amp; Scorecard Feeds</vt:lpstr>
      <vt:lpstr>Odds &amp; Ends Other Improvements</vt:lpstr>
      <vt:lpstr>Pending Participants</vt:lpstr>
      <vt:lpstr>Reach Your Peak – Live Chat </vt:lpstr>
      <vt:lpstr>Conclusion: Feature Summary</vt:lpstr>
      <vt:lpstr>Conclusion: Benefit Summary</vt:lpstr>
      <vt:lpstr>Benefit Summary Continued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Compyle  Winter 2021-22 Upgrade Webinar</dc:title>
  <cp:lastModifiedBy>Rosie Marshall</cp:lastModifiedBy>
  <cp:revision>9</cp:revision>
  <cp:lastPrinted>2022-06-22T17:37:43Z</cp:lastPrinted>
  <dcterms:modified xsi:type="dcterms:W3CDTF">2022-06-24T20:44:03Z</dcterms:modified>
</cp:coreProperties>
</file>